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59" r:id="rId4"/>
    <p:sldId id="294" r:id="rId5"/>
    <p:sldId id="283" r:id="rId6"/>
    <p:sldId id="282" r:id="rId7"/>
    <p:sldId id="295" r:id="rId8"/>
    <p:sldId id="297" r:id="rId9"/>
    <p:sldId id="278" r:id="rId10"/>
    <p:sldId id="277" r:id="rId11"/>
    <p:sldId id="296" r:id="rId12"/>
    <p:sldId id="275" r:id="rId13"/>
    <p:sldId id="274" r:id="rId14"/>
    <p:sldId id="273" r:id="rId15"/>
    <p:sldId id="272" r:id="rId16"/>
    <p:sldId id="271" r:id="rId17"/>
    <p:sldId id="270" r:id="rId18"/>
    <p:sldId id="269" r:id="rId19"/>
    <p:sldId id="268" r:id="rId20"/>
    <p:sldId id="267" r:id="rId21"/>
    <p:sldId id="266" r:id="rId22"/>
    <p:sldId id="265" r:id="rId23"/>
    <p:sldId id="264" r:id="rId24"/>
    <p:sldId id="263" r:id="rId25"/>
    <p:sldId id="261" r:id="rId26"/>
    <p:sldId id="289" r:id="rId27"/>
    <p:sldId id="288" r:id="rId28"/>
    <p:sldId id="287" r:id="rId29"/>
    <p:sldId id="286" r:id="rId30"/>
    <p:sldId id="285" r:id="rId31"/>
    <p:sldId id="284" r:id="rId32"/>
    <p:sldId id="293" r:id="rId33"/>
    <p:sldId id="292" r:id="rId34"/>
    <p:sldId id="291" r:id="rId35"/>
    <p:sldId id="290" r:id="rId3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1" autoAdjust="0"/>
    <p:restoredTop sz="86478" autoAdjust="0"/>
  </p:normalViewPr>
  <p:slideViewPr>
    <p:cSldViewPr snapToGrid="0">
      <p:cViewPr varScale="1">
        <p:scale>
          <a:sx n="68" d="100"/>
          <a:sy n="68" d="100"/>
        </p:scale>
        <p:origin x="702" y="72"/>
      </p:cViewPr>
      <p:guideLst/>
    </p:cSldViewPr>
  </p:slideViewPr>
  <p:outlineViewPr>
    <p:cViewPr>
      <p:scale>
        <a:sx n="33" d="100"/>
        <a:sy n="33" d="100"/>
      </p:scale>
      <p:origin x="0" y="-24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7/10/2024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62924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7/10/2024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79663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7/10/2024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2472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7/10/2024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1486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7/10/2024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7826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7/10/2024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600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7/10/2024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52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7/10/2024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90377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7/10/2024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419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7/10/2024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0921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7/10/2024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8199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D788D7-C3FF-4098-A017-8296B5D6335F}" type="datetimeFigureOut">
              <a:rPr lang="en-US" smtClean="0"/>
              <a:t>7/10/2024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4808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support.microsoft.com/en-us/office/insert-mathematical-symbols-91a4b04c-84a8-4de9-bd13-8609e14bed58" TargetMode="External"/><Relationship Id="rId2" Type="http://schemas.openxmlformats.org/officeDocument/2006/relationships/hyperlink" Target="https://www.youtube.com/watch?v=ge6a3wnAoUQ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support.microsoft.com/en-us/office/write-an-equation-or-formula-1d01cabc-ceb1-458d-bc70-7f9737722702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sci-snc.com/mat2051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C70BA7E-79A1-494A-91CE-221755EA08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6201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7560F37-2669-407C-BBE7-23366DA0F7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0454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021F8C-6F4F-AF1F-1A38-CF43D490C5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Writing math – Is there an Easier Way?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006207-E083-2633-1325-4B3FC4B849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4300" dirty="0"/>
              <a:t>YES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MS Word has an Equation Editor: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>
                <a:hlinkClick r:id="rId2"/>
              </a:rPr>
              <a:t>https://www.youtube.com/watch?v=ge6a3wnAoUQ</a:t>
            </a:r>
            <a:r>
              <a:rPr lang="en-US" dirty="0"/>
              <a:t> </a:t>
            </a:r>
          </a:p>
          <a:p>
            <a:r>
              <a:rPr lang="en-US" dirty="0">
                <a:hlinkClick r:id="rId3"/>
              </a:rPr>
              <a:t>https://support.microsoft.com/en-us/office/insert-mathematical-symbols-91a4b04c-84a8-4de9-bd13-8609e14bed58</a:t>
            </a:r>
            <a:r>
              <a:rPr lang="en-US" dirty="0"/>
              <a:t> </a:t>
            </a:r>
          </a:p>
          <a:p>
            <a:r>
              <a:rPr lang="en-US" dirty="0">
                <a:hlinkClick r:id="rId4"/>
              </a:rPr>
              <a:t>https://support.microsoft.com/en-us/office/write-an-equation-or-formula-1d01cabc-ceb1-458d-bc70-7f9737722702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62929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45B81D9-1823-4474-A4B4-6E3560942C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6463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C9606A8-C625-4A59-964D-384E49F426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06484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906DA2C-F7A9-42BC-8B67-C3D2112FFD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7214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AD15FE8-A6C1-4074-9216-E5CB88AA18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33045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A4C322B-E75B-4505-968C-B2F115B880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2995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F9B6645-95C4-42F6-9841-8F0821646D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2881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2F2ECB6-191C-40F1-98AC-963C389DA2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5926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95CAA01-EFBD-410D-9F41-64C3A4ADFB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8339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07D7EE1-4B12-4F2C-B3E7-A50155AEC0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73836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92779C3-DDA8-4BEB-B5B4-B2421D4D41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983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80D8302-6595-4782-84EC-CB680D5E51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38036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A9E253A-5C0B-4BBC-87DE-E36C4ED67F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3495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7B8C96B-B534-4DD1-AA5D-1FDDB00658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3387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8318B68-25AF-4A66-B4FA-CEDF26D49E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2647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CCC7980-EDF6-4538-953F-EF31027E42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39035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715A0D1-FAB9-4B67-B352-608F89B1C6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27503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E220162-4BDA-4AF2-A52F-21152F0225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529749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FCC9F42-D850-4267-8AF4-E7620A3142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258395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DEB9923-2E2D-4D8B-BE03-D43F4399C9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6918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9BEA717-DB98-4A26-9B23-F5FA3BFCC4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97288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A61CB39-F9D7-400A-ABDC-567F40ED07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932583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D44219E-49D8-48F3-9DF1-76E26A9345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6807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8AE8C24-4C29-42D2-9255-9CD8DD28F9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72665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221F0B3-D333-46B5-9CCD-1AC53B5F99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62545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1D89791-C6F2-440F-97C4-CB7D26788C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307754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9CBC7BE-5BC3-4550-8ADC-23ED236ECE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1219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C5F111-FF90-9DF6-6A46-9340F79F4F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Who am I?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4DA597-A699-3E8C-748F-BF4C1F3E74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I’m Bary – I’ve been a faculty member here at Capella University since 2008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 earned by BS in Math from M.I.T. and my MS and PhD in Computer Science From Stanford University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I’m NOT the professor for this course – I’m only the guy leading the SI sessions</a:t>
            </a:r>
          </a:p>
        </p:txBody>
      </p:sp>
    </p:spTree>
    <p:extLst>
      <p:ext uri="{BB962C8B-B14F-4D97-AF65-F5344CB8AC3E}">
        <p14:creationId xmlns:p14="http://schemas.microsoft.com/office/powerpoint/2010/main" val="1577804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D633725-A5E3-4EBB-920A-BEC05E3872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9546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36E0BCC-FB12-4E90-9DF8-F7DE473D3C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3533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653B96-CFF0-A97D-6B1F-AE8C0865EC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Our SI Meeting Room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0283CB-38C1-23F0-732A-6687F9694F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We will be using Zoom for all SI meetings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Our meetings will take </a:t>
            </a:r>
            <a:r>
              <a:rPr lang="en-US"/>
              <a:t>place 7:30-9:00 </a:t>
            </a:r>
            <a:r>
              <a:rPr lang="en-US" dirty="0"/>
              <a:t>pm Central Time </a:t>
            </a:r>
            <a:r>
              <a:rPr lang="en-US"/>
              <a:t>every Wed and Fri.</a:t>
            </a:r>
            <a:br>
              <a:rPr lang="en-US"/>
            </a:br>
            <a:endParaRPr lang="en-US" dirty="0"/>
          </a:p>
          <a:p>
            <a:pPr marL="0" indent="0">
              <a:buNone/>
            </a:pPr>
            <a:r>
              <a:rPr lang="en-US" dirty="0"/>
              <a:t>Attendance is 100% optional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The SI sessions will be recorded</a:t>
            </a:r>
          </a:p>
        </p:txBody>
      </p:sp>
    </p:spTree>
    <p:extLst>
      <p:ext uri="{BB962C8B-B14F-4D97-AF65-F5344CB8AC3E}">
        <p14:creationId xmlns:p14="http://schemas.microsoft.com/office/powerpoint/2010/main" val="1599807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653B96-CFF0-A97D-6B1F-AE8C0865EC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Accessing SI Information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0283CB-38C1-23F0-732A-6687F9694F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ALL SI information is centrally located in the SI Discussion area</a:t>
            </a:r>
          </a:p>
          <a:p>
            <a:pPr marL="0" indent="0">
              <a:buNone/>
            </a:pPr>
            <a:endParaRPr lang="en-US" sz="1200" dirty="0"/>
          </a:p>
          <a:p>
            <a:pPr marL="0" indent="0">
              <a:buNone/>
            </a:pPr>
            <a:r>
              <a:rPr lang="en-US" dirty="0"/>
              <a:t>The link there takes you to the “SI Home </a:t>
            </a:r>
            <a:r>
              <a:rPr lang="en-US"/>
              <a:t>Page”</a:t>
            </a:r>
            <a:br>
              <a:rPr lang="en-US"/>
            </a:br>
            <a:r>
              <a:rPr lang="en-US">
                <a:hlinkClick r:id="rId2"/>
              </a:rPr>
              <a:t>http://www.csci-snc.com/mat2051/</a:t>
            </a:r>
            <a:r>
              <a:rPr lang="en-US"/>
              <a:t>  </a:t>
            </a:r>
            <a:endParaRPr lang="en-US" dirty="0"/>
          </a:p>
          <a:p>
            <a:pPr marL="0" indent="0">
              <a:buNone/>
            </a:pPr>
            <a:endParaRPr lang="en-US" sz="1200" dirty="0"/>
          </a:p>
          <a:p>
            <a:pPr marL="0" indent="0">
              <a:buNone/>
            </a:pPr>
            <a:r>
              <a:rPr lang="en-US" dirty="0"/>
              <a:t>That’s where you’ll find links to everything that you’ll need… links to our Zoom meetings, links to the recordings, links to the PowerPoints, etc. </a:t>
            </a:r>
          </a:p>
          <a:p>
            <a:pPr marL="0" indent="0">
              <a:buNone/>
            </a:pPr>
            <a:endParaRPr lang="en-US" sz="1200" dirty="0"/>
          </a:p>
          <a:p>
            <a:pPr marL="0" indent="0">
              <a:buNone/>
            </a:pPr>
            <a:r>
              <a:rPr lang="en-US"/>
              <a:t>Please </a:t>
            </a:r>
            <a:r>
              <a:rPr lang="en-US" dirty="0"/>
              <a:t>install: “chrome extension google docs offline”</a:t>
            </a:r>
          </a:p>
        </p:txBody>
      </p:sp>
    </p:spTree>
    <p:extLst>
      <p:ext uri="{BB962C8B-B14F-4D97-AF65-F5344CB8AC3E}">
        <p14:creationId xmlns:p14="http://schemas.microsoft.com/office/powerpoint/2010/main" val="3731561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E7330C3-C849-498A-A8A8-3430E72724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2370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76</TotalTime>
  <Words>229</Words>
  <Application>Microsoft Office PowerPoint</Application>
  <PresentationFormat>On-screen Show (4:3)</PresentationFormat>
  <Paragraphs>29</Paragraphs>
  <Slides>35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Who am I?</vt:lpstr>
      <vt:lpstr>PowerPoint Presentation</vt:lpstr>
      <vt:lpstr>PowerPoint Presentation</vt:lpstr>
      <vt:lpstr>Our SI Meeting Room</vt:lpstr>
      <vt:lpstr>Accessing SI Information</vt:lpstr>
      <vt:lpstr>PowerPoint Presentation</vt:lpstr>
      <vt:lpstr>PowerPoint Presentation</vt:lpstr>
      <vt:lpstr>Writing math – Is there an Easier Way?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Jay Campbell</dc:creator>
  <cp:lastModifiedBy>Bary W Pollack</cp:lastModifiedBy>
  <cp:revision>17</cp:revision>
  <dcterms:created xsi:type="dcterms:W3CDTF">2018-10-08T04:36:52Z</dcterms:created>
  <dcterms:modified xsi:type="dcterms:W3CDTF">2024-07-10T20:25:37Z</dcterms:modified>
</cp:coreProperties>
</file>