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57" r:id="rId5"/>
    <p:sldId id="283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, timeline&#10;&#10;Description automatically generated">
            <a:extLst>
              <a:ext uri="{FF2B5EF4-FFF2-40B4-BE49-F238E27FC236}">
                <a16:creationId xmlns:a16="http://schemas.microsoft.com/office/drawing/2014/main" id="{2259893D-87B8-4A7C-96D1-8D0B3DB40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5990CD1-F137-479B-A7EA-E68462955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5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, calendar&#10;&#10;Description automatically generated">
            <a:extLst>
              <a:ext uri="{FF2B5EF4-FFF2-40B4-BE49-F238E27FC236}">
                <a16:creationId xmlns:a16="http://schemas.microsoft.com/office/drawing/2014/main" id="{DA6726D1-333C-4BA5-BCF2-AEF9FB7E7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57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7F59643-8578-4D1E-ACB2-DABD8AE7F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83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, calendar&#10;&#10;Description automatically generated">
            <a:extLst>
              <a:ext uri="{FF2B5EF4-FFF2-40B4-BE49-F238E27FC236}">
                <a16:creationId xmlns:a16="http://schemas.microsoft.com/office/drawing/2014/main" id="{65573A91-5E9B-4AFA-A277-37EFDF421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79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FC007955-04C1-4C26-A883-664231FD9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39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 with medium confidence">
            <a:extLst>
              <a:ext uri="{FF2B5EF4-FFF2-40B4-BE49-F238E27FC236}">
                <a16:creationId xmlns:a16="http://schemas.microsoft.com/office/drawing/2014/main" id="{3677B727-B067-4200-9C9C-9AD66324E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54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1541D1D-4A69-4CC0-B683-9AC543EB0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292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72F8EFC-BFFE-422D-A84C-35C93A81C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25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20535F8-9EBF-4E0C-AD0D-7B8151E04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17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8F6129BB-F074-4601-8144-5455D66DA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260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, arrow&#10;&#10;Description automatically generated">
            <a:extLst>
              <a:ext uri="{FF2B5EF4-FFF2-40B4-BE49-F238E27FC236}">
                <a16:creationId xmlns:a16="http://schemas.microsoft.com/office/drawing/2014/main" id="{D3FB2A42-B8C2-4A4B-AA00-FC46D15830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83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5A551885-DD3F-43CC-8AC2-8CB6582A8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1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545DF2C4-B88C-4272-9834-C700E9403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254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CAA77A1-761D-479E-AB0A-1F87A167D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069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text&#10;&#10;Description automatically generated">
            <a:extLst>
              <a:ext uri="{FF2B5EF4-FFF2-40B4-BE49-F238E27FC236}">
                <a16:creationId xmlns:a16="http://schemas.microsoft.com/office/drawing/2014/main" id="{FECC00EB-7FA5-470E-BF41-97825252A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234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CAB7B6B-FF84-424B-B2A6-98D8CB374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13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D17F3B37-1ACA-4C9C-8D5B-C2F523F50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8999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6C2C1028-7469-49AA-8BCD-33357118C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32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A7A8A70-E571-481C-B1A4-3AF8B06DC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018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E240AF80-AD89-4BB7-9B53-DD4FF879B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518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ECC802AF-5C50-4E9D-8AA8-D0DCE7449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99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12A1A03-5758-4505-9F6B-79191A450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2800C36-9E86-4787-BF91-2884C53EB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957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689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50483902-6020-4C1D-A93F-54ABADCD2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87300AE-363C-476B-B4FD-C8AC88F30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2C4C60A-A31B-4430-9E7B-CBC963DE1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0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 with low confidence">
            <a:extLst>
              <a:ext uri="{FF2B5EF4-FFF2-40B4-BE49-F238E27FC236}">
                <a16:creationId xmlns:a16="http://schemas.microsoft.com/office/drawing/2014/main" id="{A20B5598-7F09-46DE-87A8-1BE40EEBB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25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97FBFA0-9549-4235-9CFF-AD5DCEA89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72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35B1994-1DC9-48ED-84A1-B8F6180E0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294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0</Words>
  <Application>Microsoft Office PowerPoint</Application>
  <PresentationFormat>On-screen Show (4:3)</PresentationFormat>
  <Paragraphs>0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7</cp:revision>
  <dcterms:created xsi:type="dcterms:W3CDTF">2018-10-08T04:36:52Z</dcterms:created>
  <dcterms:modified xsi:type="dcterms:W3CDTF">2023-07-21T23:39:16Z</dcterms:modified>
</cp:coreProperties>
</file>