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  <p:sldId id="283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  <p:sldId id="338" r:id="rId43"/>
    <p:sldId id="339" r:id="rId44"/>
    <p:sldId id="341" r:id="rId45"/>
    <p:sldId id="342" r:id="rId46"/>
    <p:sldId id="343" r:id="rId47"/>
    <p:sldId id="344" r:id="rId48"/>
    <p:sldId id="347" r:id="rId49"/>
    <p:sldId id="346" r:id="rId50"/>
    <p:sldId id="345" r:id="rId51"/>
    <p:sldId id="348" r:id="rId52"/>
    <p:sldId id="349" r:id="rId53"/>
    <p:sldId id="350" r:id="rId54"/>
    <p:sldId id="351" r:id="rId55"/>
    <p:sldId id="352" r:id="rId56"/>
    <p:sldId id="353" r:id="rId57"/>
    <p:sldId id="354" r:id="rId58"/>
    <p:sldId id="355" r:id="rId59"/>
    <p:sldId id="356" r:id="rId60"/>
    <p:sldId id="357" r:id="rId61"/>
    <p:sldId id="358" r:id="rId62"/>
    <p:sldId id="359" r:id="rId63"/>
    <p:sldId id="360" r:id="rId64"/>
    <p:sldId id="361" r:id="rId65"/>
    <p:sldId id="362" r:id="rId66"/>
    <p:sldId id="363" r:id="rId67"/>
    <p:sldId id="364" r:id="rId68"/>
    <p:sldId id="365" r:id="rId69"/>
    <p:sldId id="369" r:id="rId70"/>
    <p:sldId id="368" r:id="rId71"/>
    <p:sldId id="367" r:id="rId72"/>
    <p:sldId id="366" r:id="rId7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3BB0743-58C6-481E-9029-853EF4E37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68AAFC6-3D73-462D-B10B-E0C78C5B26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31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D5A43F7-322E-4EB6-A9F0-EA404CB18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26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415300C-0C1D-4789-BE48-D1AE25D57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82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1AA42C1-8B3C-4122-84A4-12BA37070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able&#10;&#10;Description automatically generated with medium confidence">
            <a:extLst>
              <a:ext uri="{FF2B5EF4-FFF2-40B4-BE49-F238E27FC236}">
                <a16:creationId xmlns:a16="http://schemas.microsoft.com/office/drawing/2014/main" id="{C9A7060E-5983-4921-A5EE-918436C2B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17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A930BD2-7CFE-44E3-8022-0D0593CED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86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DEE5817-6649-4315-B054-FF16750DE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892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72A6545-B1D3-4702-BBC2-77BBC3503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144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178E4BB-042F-4C81-865A-7CF60C13C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822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128F09A-810B-47FF-BA3B-0B217025E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5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70069822-4222-409A-9584-C065CDC29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148B7AE1-C5DF-4232-BDCA-C04F7110E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72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3B44014-170C-46FA-A51D-2E22D4976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65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709481A-9419-413A-8310-C9201009D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94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31FC761-E281-4E57-AC22-1C2148C70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60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A2A95F6F-8C55-47D0-B369-6F9FA03F6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32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F255036-FF1C-4592-8B83-D6C1D38F0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201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medium confidence">
            <a:extLst>
              <a:ext uri="{FF2B5EF4-FFF2-40B4-BE49-F238E27FC236}">
                <a16:creationId xmlns:a16="http://schemas.microsoft.com/office/drawing/2014/main" id="{59A26B8C-5870-4FCD-9339-B61956FCB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54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low confidence">
            <a:extLst>
              <a:ext uri="{FF2B5EF4-FFF2-40B4-BE49-F238E27FC236}">
                <a16:creationId xmlns:a16="http://schemas.microsoft.com/office/drawing/2014/main" id="{07AD1D55-7874-46D4-836B-5B28B68DC1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45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C38A548-15CF-4538-8702-0E8C87F45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069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8ED5FB06-0817-422C-B84E-8452C38A9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84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timeline&#10;&#10;Description automatically generated">
            <a:extLst>
              <a:ext uri="{FF2B5EF4-FFF2-40B4-BE49-F238E27FC236}">
                <a16:creationId xmlns:a16="http://schemas.microsoft.com/office/drawing/2014/main" id="{2C4200EA-D0AB-4138-B0DC-21C481A98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D19B95E5-27D6-4088-8AD5-F647E34D4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77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1D6AEE9E-7519-4E2C-8B35-AF010B1FF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12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41C451A-EC47-496F-8ECE-66AA2C4DA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5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29304092-3561-4FC7-879C-DA2EED838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57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65D7FFAD-08FA-43DB-84CC-0E2622771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504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2E9F80D-A7B6-46B0-8AB8-7F891F87A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32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7A27A1D-FB55-44A5-8DD7-8DB12CADB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16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966CEE97-658A-44E0-9BE8-26804E6A4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399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1D67347-5398-460C-8F44-0D1BCE0D8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41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651ABE73-D957-4CE6-8DD5-8DB401956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65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21D1DF5-41E4-4FFD-B645-50C5A7157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6229A96-4F05-4533-822F-8C6A5E354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834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963B0479-6F2C-4AF0-82B1-DD51F9D1F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00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low confidence">
            <a:extLst>
              <a:ext uri="{FF2B5EF4-FFF2-40B4-BE49-F238E27FC236}">
                <a16:creationId xmlns:a16="http://schemas.microsoft.com/office/drawing/2014/main" id="{A687EED0-22C9-48EB-8C01-71F652018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936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F7F0479-E001-4FE8-B191-46C9CDDAF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9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low confidence">
            <a:extLst>
              <a:ext uri="{FF2B5EF4-FFF2-40B4-BE49-F238E27FC236}">
                <a16:creationId xmlns:a16="http://schemas.microsoft.com/office/drawing/2014/main" id="{1AF5D92E-62F4-4888-92BF-C3EEB5C91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950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lendar&#10;&#10;Description automatically generated">
            <a:extLst>
              <a:ext uri="{FF2B5EF4-FFF2-40B4-BE49-F238E27FC236}">
                <a16:creationId xmlns:a16="http://schemas.microsoft.com/office/drawing/2014/main" id="{3C299591-852E-4400-B09F-D68AACA4B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761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8BF69E9-3F7C-48D6-BCD1-79DC707D3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072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medium confidence">
            <a:extLst>
              <a:ext uri="{FF2B5EF4-FFF2-40B4-BE49-F238E27FC236}">
                <a16:creationId xmlns:a16="http://schemas.microsoft.com/office/drawing/2014/main" id="{F5FC14A5-8CED-450C-B21C-1D42DE33B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173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 with medium confidence">
            <a:extLst>
              <a:ext uri="{FF2B5EF4-FFF2-40B4-BE49-F238E27FC236}">
                <a16:creationId xmlns:a16="http://schemas.microsoft.com/office/drawing/2014/main" id="{FA624940-8F04-48C7-8C87-C64CF3E24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2856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D6C4A6F7-3797-4CB6-B0CF-96E9CA0D5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CEC8D2E3-61F7-4964-A586-A22890A07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2425F53-59B8-4912-A80C-10AAA7634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895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DBB26C20-47B9-4E4C-9C18-CB1F56CCC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002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6AABD94A-0E9D-48AE-ADF4-3217201EB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295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F3FFA8F-650E-4C26-BDB2-29AFF024C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414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E273895-39AC-4C54-81A0-21B0A5460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215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D4537C34-7034-4A33-A8E7-EEDDBDD6B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7420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F26B1B6-AF78-449C-93FB-CC9071B29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915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62C9D20-BA92-4B04-B737-C3D7C6C34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556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D545DBCF-34D4-4C9D-B4B5-6D853B31A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5570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34DDD1D-D95D-43DD-9C9A-F71275417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533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EB84C64-451C-4475-BB4B-BBEFC93A1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033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C4692548-0A36-4B7A-A309-A2D650347A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463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E5731AC-F8A8-43DE-8277-004C0EDCA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359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0364213-3CD7-4DE9-A3AB-4028D60A4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40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17E4832-A243-4584-A4B0-8DBA7995F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2368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B9656D9-D01C-4C21-9B5C-97A0F80B7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840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98607A1-8544-4DB6-A824-5C67967DD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80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B2696976-03CE-481F-8D46-D24C67C77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281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EE00497B-01D4-4183-B5F7-5CA6E1E54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23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474C18C6-BEFA-49CA-A687-9E89D6223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192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DE5BD9AE-DD2A-413B-BD86-04063A739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42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A967859-90E8-4B6A-90A1-A7B12D43C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250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4546592-8E9E-4736-BD30-0AC5C3EC6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3051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D778A83D-626F-496B-BAC7-9CC1A728C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828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143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CA77448-1CD3-403C-8588-FCD0BB2AA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63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030E1EE-CC71-45E8-99DD-4FC7EF5EA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841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0</Words>
  <Application>Microsoft Office PowerPoint</Application>
  <PresentationFormat>On-screen Show (4:3)</PresentationFormat>
  <Paragraphs>0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6</cp:revision>
  <dcterms:created xsi:type="dcterms:W3CDTF">2018-10-08T04:36:52Z</dcterms:created>
  <dcterms:modified xsi:type="dcterms:W3CDTF">2023-01-19T02:31:57Z</dcterms:modified>
</cp:coreProperties>
</file>