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75" r:id="rId13"/>
    <p:sldId id="274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1/25/2023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9F88FD7-0C3F-46AF-902E-9B458E620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3A87547-6363-4D32-94E8-686930295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0E46E82-E39D-4209-9585-AB3EF34FE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7518BA8-B1B3-4163-9ED7-31CA1217D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01BB992-3812-4908-BEB6-79B14EE73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2049BA1-1DA1-403C-9BD5-742183DB7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94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1B5C69-F2F3-4B64-A0F6-8A9E38E86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46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8045DE15-525B-4BBA-A003-10AEB5922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62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E0E54C7-A956-4EEC-A0C8-2639AFD47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73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A122CAA-551E-402A-BDB4-8F1BB489F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79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EEADDD6-1ED7-422B-95A7-B266F8F7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13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3D9B3D-C792-494B-B859-8C2D4D84D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BB06CC9-68E9-461F-A09B-A79DFB528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722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57375E0-1A39-470F-8225-3DA6B645B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0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5F203799-ED5C-4ABF-85EB-0C2643CCD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23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A5C5557-BAA1-4B76-90E3-4FBCFA499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661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E57C039-3CF5-4CD1-A7A1-E90BA17A1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35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7F563DF-EBCA-4442-B026-5665291889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6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B52D511-DF03-4E6A-8769-97C63B795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97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C2EBFF6-B054-49E7-9A6D-5E6900927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11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7C99770-72F3-4997-95CE-9642FDB10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59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7294C24-1DBC-49CA-A7C2-1CF1E7664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87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BC32630-9A8A-42A7-933C-5090616B0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8A9D99A-A671-4ECA-A708-BD2993957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4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8F12528B-22DB-4473-97B6-EB10ECE86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13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D80819F8-C66D-4878-BC80-82A148F34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16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39BD646-E54F-473E-95FC-1CE00E370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82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62824C1D-285B-43E6-90FC-EF05A4A2D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92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F33298F-6B17-4F6E-B76E-1740A768A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59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7354D54-3B1D-4735-BC9B-28AA7D219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98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low confidence">
            <a:extLst>
              <a:ext uri="{FF2B5EF4-FFF2-40B4-BE49-F238E27FC236}">
                <a16:creationId xmlns:a16="http://schemas.microsoft.com/office/drawing/2014/main" id="{716883FF-1482-478C-AF16-E0CA838BE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1631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8CFC02B-6512-4F4B-8E53-6B5AC6190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009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EB8F64D9-D47C-4AFB-85AC-68E22325D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06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2287694B-6C02-4FB4-94BA-E49965B8C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6C4DF4C-7674-42D5-AD63-148AB8907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25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39FD779-3EAF-415E-AE1E-C2B91292E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58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9DDC43E-9748-4B13-95B6-0715A2602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60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1EC3F7C-C3EF-4F82-872A-CE106A766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A1691A7E-6B28-4258-9492-54C7B2163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649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50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D03CADC-A659-44B4-92DF-2510AD07E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A29EECA-C53E-49E5-B248-99E817890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0FFADE14-F5B6-4822-9AE6-C1E75E1BD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22C198F-87F6-4DF4-AD69-4ABF2A295B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437E3B1-6F6F-4631-8999-D6FD998C7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0</Words>
  <Application>Microsoft Office PowerPoint</Application>
  <PresentationFormat>On-screen Show (4:3)</PresentationFormat>
  <Paragraphs>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6</cp:revision>
  <dcterms:created xsi:type="dcterms:W3CDTF">2018-10-08T04:36:52Z</dcterms:created>
  <dcterms:modified xsi:type="dcterms:W3CDTF">2023-01-26T00:26:49Z</dcterms:modified>
</cp:coreProperties>
</file>