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  <p:sldId id="334" r:id="rId64"/>
    <p:sldId id="335" r:id="rId65"/>
    <p:sldId id="336" r:id="rId66"/>
    <p:sldId id="337" r:id="rId67"/>
    <p:sldId id="338" r:id="rId68"/>
    <p:sldId id="339" r:id="rId69"/>
    <p:sldId id="340" r:id="rId70"/>
    <p:sldId id="341" r:id="rId71"/>
    <p:sldId id="342" r:id="rId72"/>
    <p:sldId id="343" r:id="rId73"/>
    <p:sldId id="344" r:id="rId74"/>
    <p:sldId id="345" r:id="rId75"/>
    <p:sldId id="346" r:id="rId76"/>
    <p:sldId id="347" r:id="rId77"/>
    <p:sldId id="348" r:id="rId7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841F002B-D2B9-41F2-BF0A-563753F58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E67AD9F-5B08-42E5-A9F3-7DF527551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49E1FAF-AFF3-404C-8A2F-D07615C4C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E9FB7EF-6F7A-4170-B581-AA6136E6F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D1A9AC6-FECD-4FD0-8588-A564D9E97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57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996150E-2FED-473B-A811-7A56FC9E9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908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F850319-9121-4178-BA8D-98C8EFC7F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57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8E66F89-90C4-4BB5-BFB7-60DF48517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68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CDFEF37-B3B4-48B8-84A6-1E1A8F10C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76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419BFF2-C4CF-42BD-A207-29C54236D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78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9B09806-2233-4308-8929-E8A4BF1BA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28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CD59B47C-CFEF-4547-955D-0255AEF50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94A88B66-68AC-4D96-BDC6-B8725C3AA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81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 with low confidence">
            <a:extLst>
              <a:ext uri="{FF2B5EF4-FFF2-40B4-BE49-F238E27FC236}">
                <a16:creationId xmlns:a16="http://schemas.microsoft.com/office/drawing/2014/main" id="{C5941553-4985-4E6E-8B22-F8A7CADB7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84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79BFC59-AD57-41E2-99CF-17E836552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64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7948E162-37DC-4213-A8A6-1682113C3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70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719B461B-4BF9-4497-8634-9C46F438E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6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049B096-3A9A-461D-A07E-CFF9BC831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00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4108882-8512-40B1-9931-F922845CF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61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84FFCF4-ED38-41BC-A57B-1EA2D62D8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6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19D9445-477A-426C-85A7-DFDEDA3FB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41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26B78A9-8B94-4DE6-816C-62DE6D03F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64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ubble chart&#10;&#10;Description automatically generated with low confidence">
            <a:extLst>
              <a:ext uri="{FF2B5EF4-FFF2-40B4-BE49-F238E27FC236}">
                <a16:creationId xmlns:a16="http://schemas.microsoft.com/office/drawing/2014/main" id="{F7E4C4F7-442F-4FA7-8AD1-2ADE94B8C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1F086E6-B6F9-43F2-BD44-62DB2AF4A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43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A9229BA5-8A2E-4975-B4BA-FE726ECC9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73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4E1C8BEC-2E33-4CF3-8A09-5E8A1D889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91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3BA48CBF-6545-4624-84E0-B2B60DC11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925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27993EF0-1585-41E4-A137-7AF16CF00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73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E77C02D-E4CC-4D68-9F09-5DEDE276A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2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0DD1BF99-1437-4DAE-9444-E5C3E1B31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88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DBFE8CC1-6D60-4782-A54C-0A7D7056A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53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2FF41F97-AF05-4FBD-9757-628C85BEE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99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771AB120-F0C1-4BCD-AABE-D972B1C38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64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meline&#10;&#10;Description automatically generated">
            <a:extLst>
              <a:ext uri="{FF2B5EF4-FFF2-40B4-BE49-F238E27FC236}">
                <a16:creationId xmlns:a16="http://schemas.microsoft.com/office/drawing/2014/main" id="{6B994FA9-F532-4293-8668-19D5D8A52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9AD8E93-6781-42FF-BEC1-B877C329B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3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898DF19B-BC81-4DD7-82A0-4FAC89BBB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678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B70E4AC-FFA5-4018-9CCD-DDB1078D9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04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71055C2-0D50-462B-93BA-B72B2A13D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266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41C682B-1073-40A3-A7AD-AC416D8A3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916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A924F19-6B92-47E6-B52E-339A387CE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991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F23D55-4BA2-4881-BFC8-53E736CD5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12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65E8898-3729-4CEF-BD0F-9682A01BD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415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67FB688B-0400-43F9-A4DE-33B037197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995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4A9B9B7-773B-408C-AD68-6BBCF438C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4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F9E8EB7-9B0E-492F-A1F5-2A2E38B26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157B4C7-889C-472F-8EAA-7870A66AA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890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98F4A8-71CF-480F-8742-2EAD82D14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618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0422EA6-34AA-4583-899F-5A4438E0F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419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F4A8E485-E4AE-418D-9E56-14AADE34B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151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F06D6E6-140A-409C-9442-F81AA7A33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150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9770ED6-76DC-4A18-AE26-1569551EC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497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F1A0662-0C9E-4E57-B1BC-FBFE9F4FB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294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8E4C200-7652-4938-8AE7-4B020AB0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678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924D5C13-C128-4D1D-BDC9-F00F86B0B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172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AA84BF1A-AFC5-4B78-A22B-A59A499D0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87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B02DF9B-BFDC-4516-8543-F754BB63C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B91F874-A619-4AF8-9C37-8CAE19E97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675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AE8421C5-F583-4E01-B6CF-724BD9D39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675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3498FC4D-2D28-4BBF-AF21-494389A51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74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AFE10D2C-DE59-46DF-9A95-9CFC254CA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321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E70B86C-866A-4116-8403-F510D2363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377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9AC5037-3FD0-4134-9B4F-508EFF21B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681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77670A14-68D2-4B17-9548-DFF28B48D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278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782DCC3-4A6A-432B-A98C-F4A7767A1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650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0551D65-880C-45EB-ABDA-76218C1BC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095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9202CA0E-298F-435C-917F-EFD6A4737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86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8768C592-4AE1-4B75-8C5C-D87919697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1D40480-79A3-439D-86EF-8737C7B8B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2140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6524144-E31C-45F9-8D21-001FC981A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190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1D28CC9F-D26F-4611-B525-918D73E47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1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02FE8D08-3E1B-4EA4-BB52-7F939BE1D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796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5E4D639-3273-45B7-8684-0E52256C6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793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9DC03A32-8DD8-49F9-9AA3-75AB1BA13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496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699C64AB-0FC6-43ED-BD79-8BB031EFC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442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9250402C-576C-41F3-AB5D-C073ACD56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4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32B4CF5-6A65-4BF4-B1F1-88A3B6D08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4BAF2D6-E427-44AF-9E4A-4880A39CB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0</Words>
  <Application>Microsoft Office PowerPoint</Application>
  <PresentationFormat>On-screen Show (4:3)</PresentationFormat>
  <Paragraphs>0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11</cp:revision>
  <dcterms:created xsi:type="dcterms:W3CDTF">2018-10-08T04:36:52Z</dcterms:created>
  <dcterms:modified xsi:type="dcterms:W3CDTF">2024-07-26T15:54:27Z</dcterms:modified>
</cp:coreProperties>
</file>