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83" r:id="rId4"/>
    <p:sldId id="282" r:id="rId5"/>
    <p:sldId id="281" r:id="rId6"/>
    <p:sldId id="280" r:id="rId7"/>
    <p:sldId id="279" r:id="rId8"/>
    <p:sldId id="278" r:id="rId9"/>
    <p:sldId id="277" r:id="rId10"/>
    <p:sldId id="276" r:id="rId11"/>
    <p:sldId id="275" r:id="rId12"/>
    <p:sldId id="274" r:id="rId13"/>
    <p:sldId id="273" r:id="rId14"/>
    <p:sldId id="272" r:id="rId15"/>
    <p:sldId id="271" r:id="rId16"/>
    <p:sldId id="270" r:id="rId17"/>
    <p:sldId id="269" r:id="rId18"/>
    <p:sldId id="268" r:id="rId19"/>
    <p:sldId id="267" r:id="rId20"/>
    <p:sldId id="266" r:id="rId21"/>
    <p:sldId id="265" r:id="rId22"/>
    <p:sldId id="264" r:id="rId23"/>
    <p:sldId id="263" r:id="rId24"/>
    <p:sldId id="262" r:id="rId25"/>
    <p:sldId id="261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5B89AC6-124B-42F2-8936-FC557EDB6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785FE9DA-D840-497E-8871-538CAFCE6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9E91F6D-DEB9-4BD5-866D-D864F069D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0A8E54B-021B-4850-86A5-0D6BFEECF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2293E90-6A1B-4A9D-B360-82C039DAB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2F37A7BE-B817-4DAF-A845-36E67168C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790C1E1-45B4-49B6-94A9-88C60CD8E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chat or text message&#10;&#10;Description automatically generated">
            <a:extLst>
              <a:ext uri="{FF2B5EF4-FFF2-40B4-BE49-F238E27FC236}">
                <a16:creationId xmlns:a16="http://schemas.microsoft.com/office/drawing/2014/main" id="{8820C4AD-2696-421F-88ED-8CABD76CA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930131B8-C07E-408B-9EAF-D0AAFD153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2FBBF718-5FBB-4433-83EB-E8ACF124D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74674F37-04F0-49FC-B986-091978ED8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B70A2EC-562C-4031-B17E-8C04BD128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73A83EC-E3A2-4D9B-952A-408776BBA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DF37418-ED08-40DF-BF0B-BD1B428DE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324E4F4-59D8-4DB2-A1BA-DF5F41DD5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78CA87E-07A3-4C94-B0E2-67DABB1FC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8BDDE03-F9FE-4B40-9D5F-6DC1DAE2B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49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C401D61B-2DCA-40A1-BD7C-BFAB5DED3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90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7DB029F9-68DD-4701-A385-35F10CEF0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CB89A5C-1F63-49A6-AA0D-FBED66135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4B89E21-051B-4A65-8E64-57349A0B1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D1AC6EC4-1CAF-49B4-861C-0082BA7B3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972F8C77-AC35-4F57-B8A4-1408745755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26BCB7D5-7DD0-4C40-A27D-DF370FA99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C0CD879-E91F-4049-B76D-558F2077D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0</Words>
  <Application>Microsoft Office PowerPoint</Application>
  <PresentationFormat>On-screen Show (4:3)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9</cp:revision>
  <dcterms:created xsi:type="dcterms:W3CDTF">2018-10-08T04:36:52Z</dcterms:created>
  <dcterms:modified xsi:type="dcterms:W3CDTF">2023-02-02T00:07:46Z</dcterms:modified>
</cp:coreProperties>
</file>