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83" r:id="rId5"/>
    <p:sldId id="282" r:id="rId6"/>
    <p:sldId id="281" r:id="rId7"/>
    <p:sldId id="280" r:id="rId8"/>
    <p:sldId id="279" r:id="rId9"/>
    <p:sldId id="278" r:id="rId10"/>
    <p:sldId id="277" r:id="rId11"/>
    <p:sldId id="276" r:id="rId12"/>
    <p:sldId id="275" r:id="rId13"/>
    <p:sldId id="274" r:id="rId14"/>
    <p:sldId id="273" r:id="rId15"/>
    <p:sldId id="272" r:id="rId16"/>
    <p:sldId id="271" r:id="rId17"/>
    <p:sldId id="270" r:id="rId18"/>
    <p:sldId id="269" r:id="rId19"/>
    <p:sldId id="268" r:id="rId20"/>
    <p:sldId id="267" r:id="rId21"/>
    <p:sldId id="266" r:id="rId22"/>
    <p:sldId id="265" r:id="rId23"/>
    <p:sldId id="264" r:id="rId24"/>
    <p:sldId id="263" r:id="rId25"/>
    <p:sldId id="262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307" r:id="rId50"/>
    <p:sldId id="308" r:id="rId51"/>
    <p:sldId id="309" r:id="rId52"/>
    <p:sldId id="310" r:id="rId53"/>
    <p:sldId id="311" r:id="rId54"/>
    <p:sldId id="312" r:id="rId55"/>
    <p:sldId id="313" r:id="rId56"/>
    <p:sldId id="314" r:id="rId57"/>
    <p:sldId id="334" r:id="rId58"/>
    <p:sldId id="315" r:id="rId59"/>
    <p:sldId id="316" r:id="rId6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99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292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966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247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148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782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60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52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037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41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092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819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788D7-C3FF-4098-A017-8296B5D6335F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808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E7846F89-1073-4550-AEE4-8A6454FB21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20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38F2F82E-5E3A-4254-A941-848063FA15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045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53B307FA-DA1D-4057-B6C2-0C49575FE1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295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C00F245B-E1E9-4EA8-86E7-774C55E294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6463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28381771-5C22-4C9A-9372-3B3FA4148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6484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8B510A5D-5DFD-497C-9F3D-D1D0720184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7214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B7465D57-B725-49FD-8740-4A9EE931A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3045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ubble chart&#10;&#10;Description automatically generated">
            <a:extLst>
              <a:ext uri="{FF2B5EF4-FFF2-40B4-BE49-F238E27FC236}">
                <a16:creationId xmlns:a16="http://schemas.microsoft.com/office/drawing/2014/main" id="{26EA2517-FED8-4531-B513-8BABF4FFC1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2995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8B693BEB-E75F-4CE3-97D1-44A239FF1F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2881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F080822-A5A1-451D-AA6B-0C8C6D516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5926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97E7C88A-22EB-4D26-A2B4-418E7B6F6A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833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51B4E759-F74C-4E89-B906-E380F2AF0C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9728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66FA6E53-1C87-4E9C-839D-9C5915D3CB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983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D0265CA-9A42-4320-9FDA-A9FD831A94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8036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A3866342-1FF6-4969-AF5D-9BE9F4F76D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3495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A026B916-070F-4394-BBF5-DB72413F07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3387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4BC8BC91-F5DB-4AF5-A8CB-BA08A6199E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2647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A4937CB7-AD9E-4D5A-B2FA-C2F42AE47A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1491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id="{6A7527B7-D154-41CF-BA6C-8C798854E7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159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id="{0F9C1292-771D-4F35-8A4F-E660327CFE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4323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F0C1C22B-1A5F-458A-A3A6-946460A141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7263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C0C50B6E-E729-4925-9C1F-3C9ADDE4CA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42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bubble chart&#10;&#10;Description automatically generated">
            <a:extLst>
              <a:ext uri="{FF2B5EF4-FFF2-40B4-BE49-F238E27FC236}">
                <a16:creationId xmlns:a16="http://schemas.microsoft.com/office/drawing/2014/main" id="{A7803D40-5C2B-486A-8F38-B2E70BFE44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0792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id="{E8BFE98B-2728-444C-B175-54F63BA141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8561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table&#10;&#10;Description automatically generated with medium confidence">
            <a:extLst>
              <a:ext uri="{FF2B5EF4-FFF2-40B4-BE49-F238E27FC236}">
                <a16:creationId xmlns:a16="http://schemas.microsoft.com/office/drawing/2014/main" id="{3F91DAE2-0487-41CF-BB7C-69097CA52D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9247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05D6C40-E442-4E1F-8992-4D8BF05F7D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611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D0555230-704C-4E92-910E-A27227593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708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DC8CB02-27CE-4CA4-B209-7C898CE012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6658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6488AE92-8B13-4B82-B4A0-ABA358AE56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1900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1C44F61E-30AC-4F03-961E-742845AB6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5053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ubble chart&#10;&#10;Description automatically generated with medium confidence">
            <a:extLst>
              <a:ext uri="{FF2B5EF4-FFF2-40B4-BE49-F238E27FC236}">
                <a16:creationId xmlns:a16="http://schemas.microsoft.com/office/drawing/2014/main" id="{49B745D7-AE1E-4390-8404-ED9CE0D656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4324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timeline&#10;&#10;Description automatically generated">
            <a:extLst>
              <a:ext uri="{FF2B5EF4-FFF2-40B4-BE49-F238E27FC236}">
                <a16:creationId xmlns:a16="http://schemas.microsoft.com/office/drawing/2014/main" id="{3C621B7E-FA36-4BD2-B46C-2E7CFA1CE6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1025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E26352EC-63A4-452C-A5CD-CDC97D71D1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118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4F44565F-E6F9-411D-9923-E2664E987D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9546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8142C2F2-1130-44D5-8C3F-BBD4FD0A05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20963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32D1470A-6ADA-49F3-B365-1F135B2AC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20081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FD7A8BAA-1D85-46D0-BE90-BFBEE48C62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06893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499A328F-FC7F-49B8-84C1-AD8504ECFE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36884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0852D270-88F1-4C57-BA01-91597E8518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91407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7E6E497E-26C5-4A01-8B4A-A47C547E93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36778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138DAE90-89BA-45D8-9A46-604C06D9A6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4191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138733DD-6957-40FB-A560-6E428027F4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9120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BD50F40-D2FF-4C14-8C10-D80E7AA504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68654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AC82FA45-422C-425E-8844-24F23A9574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25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0AA93918-37A3-415C-998E-FFC30C9E37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35336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6A58EE5E-0113-4DD5-B78E-549DC3F93B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48243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36FAEED2-9EE4-4CE9-9609-1AA2CEEBE6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75304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D3116A3D-8CA6-4D9D-AF15-B366B67F99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43912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ubble chart&#10;&#10;Description automatically generated with medium confidence">
            <a:extLst>
              <a:ext uri="{FF2B5EF4-FFF2-40B4-BE49-F238E27FC236}">
                <a16:creationId xmlns:a16="http://schemas.microsoft.com/office/drawing/2014/main" id="{6CC929AF-31E4-4548-B9DB-0CFA09055B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79802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83AE377-BDA2-4A32-89B5-E9262C1A2B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91750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71BA65A6-1C08-441F-A2A0-F85AE2014E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14323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F2525B0A-969F-4FF3-AFE9-4318E2B372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83021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1FAE0615-EF39-4C34-9109-4A7944A6C4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376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D704AC86-EB29-47D1-B92C-867B484428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82175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3717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3536CE5D-B88D-47BA-910F-75F3F7CEBE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858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FE45A206-099A-4A85-B112-E190EA50B0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416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A3915B90-9904-4347-8769-9744B093EC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635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7837E2AF-6A47-45F1-B190-FD2F7DF72E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2370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</TotalTime>
  <Words>0</Words>
  <Application>Microsoft Office PowerPoint</Application>
  <PresentationFormat>On-screen Show (4:3)</PresentationFormat>
  <Paragraphs>0</Paragraphs>
  <Slides>59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Jay Campbell</dc:creator>
  <cp:lastModifiedBy>Bary W Pollack</cp:lastModifiedBy>
  <cp:revision>11</cp:revision>
  <dcterms:created xsi:type="dcterms:W3CDTF">2018-10-08T04:36:52Z</dcterms:created>
  <dcterms:modified xsi:type="dcterms:W3CDTF">2023-02-02T00:07:32Z</dcterms:modified>
</cp:coreProperties>
</file>