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879F6D42-0AAD-4744-9BC7-855F20EBF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EE09B5E-801C-42F6-A7D4-817F60F9D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9915B98-08D2-4891-AAF8-C24DCB398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58C0C52-A39B-4767-95F2-6CDD64667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9BBE56E-CA14-44C4-84CC-F84B03C0C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hoto&#10;&#10;Description automatically generated">
            <a:extLst>
              <a:ext uri="{FF2B5EF4-FFF2-40B4-BE49-F238E27FC236}">
                <a16:creationId xmlns:a16="http://schemas.microsoft.com/office/drawing/2014/main" id="{3C848708-66AA-4B17-981E-74C51C5AA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4BE0E2-6048-4746-8FBD-0A5D7DFB8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54152D-361E-4118-9A5C-110F74D9C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8311FE1-CE5F-4250-8F32-049253432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FD005D-55B8-4575-A80A-08CF07A95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E83AA0F-5B2E-4838-8920-68D81688A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837210-0D9B-4B40-893C-232EAE597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text&#10;&#10;Description automatically generated">
            <a:extLst>
              <a:ext uri="{FF2B5EF4-FFF2-40B4-BE49-F238E27FC236}">
                <a16:creationId xmlns:a16="http://schemas.microsoft.com/office/drawing/2014/main" id="{F51DCF58-C72A-4CAB-9EDC-D2EBDF3DC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70FC9C-E8F9-4EBC-B57C-AFE717B74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11</cp:revision>
  <dcterms:created xsi:type="dcterms:W3CDTF">2018-10-08T04:36:52Z</dcterms:created>
  <dcterms:modified xsi:type="dcterms:W3CDTF">2024-02-08T01:02:43Z</dcterms:modified>
</cp:coreProperties>
</file>