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83" r:id="rId5"/>
    <p:sldId id="282" r:id="rId6"/>
    <p:sldId id="281" r:id="rId7"/>
    <p:sldId id="280" r:id="rId8"/>
    <p:sldId id="279" r:id="rId9"/>
    <p:sldId id="278" r:id="rId10"/>
    <p:sldId id="277" r:id="rId11"/>
    <p:sldId id="276" r:id="rId12"/>
    <p:sldId id="284" r:id="rId13"/>
    <p:sldId id="285" r:id="rId14"/>
    <p:sldId id="286" r:id="rId15"/>
    <p:sldId id="287" r:id="rId16"/>
    <p:sldId id="288" r:id="rId17"/>
    <p:sldId id="289" r:id="rId18"/>
    <p:sldId id="290" r:id="rId19"/>
    <p:sldId id="291" r:id="rId20"/>
    <p:sldId id="292" r:id="rId21"/>
    <p:sldId id="293" r:id="rId22"/>
    <p:sldId id="294" r:id="rId23"/>
    <p:sldId id="295" r:id="rId24"/>
    <p:sldId id="296" r:id="rId25"/>
    <p:sldId id="297" r:id="rId26"/>
    <p:sldId id="298" r:id="rId27"/>
    <p:sldId id="299" r:id="rId28"/>
    <p:sldId id="300" r:id="rId29"/>
    <p:sldId id="301" r:id="rId30"/>
    <p:sldId id="302" r:id="rId31"/>
    <p:sldId id="303" r:id="rId32"/>
    <p:sldId id="304" r:id="rId33"/>
    <p:sldId id="305" r:id="rId34"/>
    <p:sldId id="306" r:id="rId35"/>
    <p:sldId id="307" r:id="rId36"/>
    <p:sldId id="308" r:id="rId37"/>
    <p:sldId id="309" r:id="rId38"/>
    <p:sldId id="310" r:id="rId39"/>
    <p:sldId id="311" r:id="rId40"/>
    <p:sldId id="312" r:id="rId41"/>
    <p:sldId id="313" r:id="rId4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1" d="100"/>
          <a:sy n="81" d="100"/>
        </p:scale>
        <p:origin x="99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292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966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247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148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782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60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52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037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41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092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819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788D7-C3FF-4098-A017-8296B5D6335F}" type="datetimeFigureOut">
              <a:rPr lang="en-US" smtClean="0"/>
              <a:t>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808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tmp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0F96DE8C-6C7F-428D-8AB9-DF706B4BFB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20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A7DA17D7-491A-4D70-8D7D-640526BCAF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0454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009CFA53-E8DF-4B4F-AB38-FF37EBB4E2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295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58BEFB07-262D-4159-B5AB-3476DB2B73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7943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1CBDE997-905E-4098-919E-BEF9B3627B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6928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565BC285-F811-406D-B29C-55948DFDED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1678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B1EAE567-0BBC-4243-9A35-5B9E7EC9EE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4571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, text&#10;&#10;Description automatically generated">
            <a:extLst>
              <a:ext uri="{FF2B5EF4-FFF2-40B4-BE49-F238E27FC236}">
                <a16:creationId xmlns:a16="http://schemas.microsoft.com/office/drawing/2014/main" id="{81AC9023-CE38-4DB0-B2EF-D33C8FE875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3885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:a16="http://schemas.microsoft.com/office/drawing/2014/main" id="{207FBC05-E262-4B19-8866-5AA1C7E7F5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5090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60BA64DB-4E97-4714-A27F-8315E0CBF8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4989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D4FF205B-D4C5-4343-8781-815B7377A8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462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9C57602E-FB53-40A9-95FB-2BB8E7344F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9728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table&#10;&#10;Description automatically generated with medium confidence">
            <a:extLst>
              <a:ext uri="{FF2B5EF4-FFF2-40B4-BE49-F238E27FC236}">
                <a16:creationId xmlns:a16="http://schemas.microsoft.com/office/drawing/2014/main" id="{DC91A555-38F9-4FE4-A020-9FBD9A0D75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9969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31137CAF-E67A-4642-93B1-ECC57DE9F1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4518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3D4A57C9-7A5D-4798-A3A6-3E93D2AC7C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1096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5AC10A83-A420-4047-98FE-008CE63A3F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0202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EFBB1188-4480-4B55-A3DA-0F52D155AF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7689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 with low confidence">
            <a:extLst>
              <a:ext uri="{FF2B5EF4-FFF2-40B4-BE49-F238E27FC236}">
                <a16:creationId xmlns:a16="http://schemas.microsoft.com/office/drawing/2014/main" id="{01911040-01ED-4738-9FB8-6B7ACD9567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5113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556E892F-F94B-4864-A682-C3750325A1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5308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EE3EA6B0-F5C4-4022-86B6-A76181CC6D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6083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letter&#10;&#10;Description automatically generated">
            <a:extLst>
              <a:ext uri="{FF2B5EF4-FFF2-40B4-BE49-F238E27FC236}">
                <a16:creationId xmlns:a16="http://schemas.microsoft.com/office/drawing/2014/main" id="{846875C5-B9A8-4E17-A2CF-043AF14EB0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4709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, letter&#10;&#10;Description automatically generated">
            <a:extLst>
              <a:ext uri="{FF2B5EF4-FFF2-40B4-BE49-F238E27FC236}">
                <a16:creationId xmlns:a16="http://schemas.microsoft.com/office/drawing/2014/main" id="{734BBD23-4E5A-4C6F-B3BE-F75B5DE289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845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C45E62F2-5E03-40B9-9495-648257B8D9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0792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2599072E-C0E3-414F-9381-03B94C6454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111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EAFD58FE-A0B6-4E33-907B-A1174A47B4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8268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FEFD56B-F7C8-4A5D-BCE8-7524CECB38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2457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29DBFEF3-D9B9-4431-9223-E9638CDCFB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4743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:a16="http://schemas.microsoft.com/office/drawing/2014/main" id="{FFB527C6-7F94-4107-B727-349800E373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4522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8864459F-F7D2-45C3-A31A-91B4EEEC16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3120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, text&#10;&#10;Description automatically generated">
            <a:extLst>
              <a:ext uri="{FF2B5EF4-FFF2-40B4-BE49-F238E27FC236}">
                <a16:creationId xmlns:a16="http://schemas.microsoft.com/office/drawing/2014/main" id="{7D87A617-BEB2-4E9A-B493-8FC744A29E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2435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819A7293-0C47-4445-9F92-2E961C82FA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1434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BD2AAB76-4DD9-4EFD-AE93-BF67224595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7463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069D8B1A-B687-4032-BE2C-A91C514288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402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79E31632-B319-475D-934B-CF9A0250C1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9546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imeline&#10;&#10;Description automatically generated">
            <a:extLst>
              <a:ext uri="{FF2B5EF4-FFF2-40B4-BE49-F238E27FC236}">
                <a16:creationId xmlns:a16="http://schemas.microsoft.com/office/drawing/2014/main" id="{014B5BEE-0453-4968-A547-712259B6AC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3462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6829E6FB-C3A5-4341-8B58-9DF9347772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389" y="833075"/>
            <a:ext cx="7135221" cy="519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471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B2001F1B-3379-4158-8537-4CEFA67152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353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08324751-F094-427B-9C36-14BED9A344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858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9C308B5B-3C66-430C-AD7B-FD6180741F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416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42AED24-E8A5-41A3-BC5C-60E8CB0D74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635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:a16="http://schemas.microsoft.com/office/drawing/2014/main" id="{2C23193E-CE3D-4E78-99A8-168B2606D0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2370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</TotalTime>
  <Words>0</Words>
  <Application>Microsoft Office PowerPoint</Application>
  <PresentationFormat>On-screen Show (4:3)</PresentationFormat>
  <Paragraphs>0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Jay Campbell</dc:creator>
  <cp:lastModifiedBy>Bary W Pollack</cp:lastModifiedBy>
  <cp:revision>10</cp:revision>
  <dcterms:created xsi:type="dcterms:W3CDTF">2018-10-08T04:36:52Z</dcterms:created>
  <dcterms:modified xsi:type="dcterms:W3CDTF">2023-02-09T00:26:17Z</dcterms:modified>
</cp:coreProperties>
</file>