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319" r:id="rId51"/>
    <p:sldId id="320" r:id="rId52"/>
    <p:sldId id="321" r:id="rId53"/>
    <p:sldId id="322" r:id="rId54"/>
    <p:sldId id="323" r:id="rId55"/>
    <p:sldId id="324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C5FEF1D-1C10-4A20-9B36-77CD93616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3804EA1-13C6-41DF-9CFA-8F91121BA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BDD8D7D8-6CCA-424F-AA35-43E146C95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C82B880-6C42-454D-9CD4-34C248EEB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95DA8931-EE89-4C37-A8CD-A6A790C07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191F4F4-99C1-474E-9B5A-7B5860DC6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B949779C-F7C7-420E-B6BE-4227E0F8F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80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6C08B1D-7BAA-45D0-8EDC-B877A30B6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13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ubble chart&#10;&#10;Description automatically generated">
            <a:extLst>
              <a:ext uri="{FF2B5EF4-FFF2-40B4-BE49-F238E27FC236}">
                <a16:creationId xmlns:a16="http://schemas.microsoft.com/office/drawing/2014/main" id="{049334AD-9788-4593-9C1D-B11D25B04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925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701D4EA5-FE0C-4A6F-A7B6-0185F60A6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40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473B3D6-EC41-45F9-977E-C05138585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42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C67F33F-7D30-4DA9-8D39-CA66568E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B11C6A6-A3E8-48E1-ABBA-B424656BC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53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427C5980-F534-43CA-B81C-CDEB211E2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37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2F8164F-4050-4DAA-BB76-CAB91CCB3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490F40A-A8B2-47D1-AD36-1FA206A00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04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983554-4543-49E1-86B7-5944ADAB5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8B57E0C-D177-462A-8524-3477DDA03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374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B10C0A0-87FE-4FAC-B154-8DC913DC2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02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48B2896-61DA-4CCC-B8C8-BED9DA4E1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61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CF3F96C-5477-4FED-AC4A-7CB315F2A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56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DD73987-3AB2-4F2E-BEBA-FE0AC986B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33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0232975-EABC-430B-9CB5-19DFE47FD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4C233EA1-640E-440E-A3EC-2BCB2E574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75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A09127C-1C03-4012-B711-0370C32FB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03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2CEFB5C7-4413-481D-BBF8-0F3BE5AC0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04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34BF40B-F079-4A0A-85A1-F4D4BFE4D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593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62842CA-F6E2-4ACE-8298-CFBF451DB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05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92D4436E-5291-459B-9CA3-B912C0E08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54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24D53F72-3DCB-471D-81D4-F53C0BD66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45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F68D1A46-10F7-4DDE-B86B-1F2B7AD4B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6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DDE32D54-6B08-4C19-94ED-4DDDB764B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51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A2DA2DC2-26E3-4866-B2C9-C73EBF448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F959539E-F016-46B6-B2C5-5F59CAB60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19C0BCF0-013C-435B-9147-E799D4B12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87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3FC1F73A-A36B-4055-BE49-51CDD9E10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880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D354232F-B7F5-482F-A978-F4E762EED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884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EC9F2C54-98DD-44B3-B051-43DA57F3B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614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2BE29A46-4CCD-4907-A7CA-BEC1E3867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04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C22B0FF-6E86-4996-9BC2-A79D6CD49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334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7D4199E0-9FF0-4136-8F3B-98B606BA8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316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35E6EE7A-0B54-48DC-A591-D08D607EB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90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F3D04D0-051E-4F1E-83E8-67A4EB9C6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878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7E9309D-124F-4374-B4F5-EBD66C494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05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CE68B15-5B4E-4065-9825-336097C03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1D1C37F-EF0B-403E-BDD8-F10283205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468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7130480-DEEF-4AB0-A218-D78D40814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169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0C3B391-83ED-4A54-84D8-A1C3D3544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21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080C8F4-0F00-423F-9DA1-212CB7645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589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EA2CDB18-1F14-4397-91AB-E39AA893E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765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84994A52-2EB5-4755-B010-BA402BCEE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6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48AD8D32-7BEB-402F-8A83-55E696C6B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48820AD6-E4C9-479A-8AE3-F23CD8BDB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77422CF-3C4D-480A-9643-366C4512B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B1A1351-7447-492D-A653-F7026DDA9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0</Words>
  <Application>Microsoft Office PowerPoint</Application>
  <PresentationFormat>On-screen Show (4:3)</PresentationFormat>
  <Paragraphs>0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13</cp:revision>
  <dcterms:created xsi:type="dcterms:W3CDTF">2018-10-08T04:36:52Z</dcterms:created>
  <dcterms:modified xsi:type="dcterms:W3CDTF">2023-02-09T00:26:33Z</dcterms:modified>
</cp:coreProperties>
</file>