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7" r:id="rId3"/>
    <p:sldId id="283" r:id="rId4"/>
    <p:sldId id="282" r:id="rId5"/>
    <p:sldId id="281" r:id="rId6"/>
    <p:sldId id="280" r:id="rId7"/>
    <p:sldId id="279" r:id="rId8"/>
    <p:sldId id="278" r:id="rId9"/>
    <p:sldId id="277" r:id="rId10"/>
    <p:sldId id="276" r:id="rId11"/>
    <p:sldId id="275" r:id="rId12"/>
    <p:sldId id="274" r:id="rId13"/>
    <p:sldId id="273" r:id="rId14"/>
    <p:sldId id="272" r:id="rId15"/>
    <p:sldId id="271" r:id="rId16"/>
    <p:sldId id="270" r:id="rId17"/>
    <p:sldId id="269" r:id="rId18"/>
    <p:sldId id="268" r:id="rId19"/>
    <p:sldId id="267" r:id="rId20"/>
    <p:sldId id="266" r:id="rId21"/>
    <p:sldId id="265" r:id="rId22"/>
    <p:sldId id="264" r:id="rId23"/>
    <p:sldId id="263" r:id="rId24"/>
    <p:sldId id="284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9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29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966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247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148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82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60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52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037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1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9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819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788D7-C3FF-4098-A017-8296B5D6335F}" type="datetimeFigureOut">
              <a:rPr lang="en-US" smtClean="0"/>
              <a:t>8/14/2022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0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2D082266-29F6-41B5-91CA-B8A1AE4870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972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D3D5A22E-93AC-41C8-8695-82EEC1AC5F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295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table&#10;&#10;Description automatically generated with medium confidence">
            <a:extLst>
              <a:ext uri="{FF2B5EF4-FFF2-40B4-BE49-F238E27FC236}">
                <a16:creationId xmlns:a16="http://schemas.microsoft.com/office/drawing/2014/main" id="{4D4CAAD0-1387-4F99-A0E9-65F4EB65BB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6463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79AB0520-3CCD-405D-B3B2-88D004A69A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6484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0600466-8114-455D-8A2B-0F971BA723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721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58710D9E-E4BC-44C7-87F3-F5D4F39A96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3045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0F16E931-FBAB-4689-A78E-539D98C103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2995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14D3E3F2-E991-4682-9105-71DE0BD0CA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2881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BE411B97-DD4B-4A23-A3A6-AAC82B5894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5926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C7EA4661-8225-41C9-AC27-6DAB9AD648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339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BF721C97-7425-488B-963D-656AB78FD8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98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timeline&#10;&#10;Description automatically generated">
            <a:extLst>
              <a:ext uri="{FF2B5EF4-FFF2-40B4-BE49-F238E27FC236}">
                <a16:creationId xmlns:a16="http://schemas.microsoft.com/office/drawing/2014/main" id="{CE7728B6-B5B0-4695-AFBC-E8DF3A537E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0792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BE98BC01-FE9F-41A1-AC07-B5F5F5C211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8036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CA738CF-B1B1-4296-A485-F05258E37C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3495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04617C97-2232-4639-BCF3-6675446905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3387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DFB4A2A4-72CB-4583-A438-BCD42D6502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2647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3123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7FDE1CD-F9EB-42AE-A5A1-12EFF26D15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954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0699F51-243F-4E2A-9BA6-90F55B711D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353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1E573563-288E-4313-B5E6-582502E6AE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858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F0FE1EF7-7F7F-47B1-9FB8-5D9F51CC3E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416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6557E11C-EA03-4FD6-B51E-5749FBAECA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35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687C336B-DBB4-41F2-88A4-5B86CC51B1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37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03E92176-F280-4E61-8F59-7BF97469BB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0454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</TotalTime>
  <Words>0</Words>
  <Application>Microsoft Office PowerPoint</Application>
  <PresentationFormat>On-screen Show (4:3)</PresentationFormat>
  <Paragraphs>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Jay Campbell</dc:creator>
  <cp:lastModifiedBy>Bary W Pollack</cp:lastModifiedBy>
  <cp:revision>10</cp:revision>
  <dcterms:created xsi:type="dcterms:W3CDTF">2018-10-08T04:36:52Z</dcterms:created>
  <dcterms:modified xsi:type="dcterms:W3CDTF">2022-08-15T03:16:40Z</dcterms:modified>
</cp:coreProperties>
</file>