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83" r:id="rId5"/>
    <p:sldId id="282" r:id="rId6"/>
    <p:sldId id="281" r:id="rId7"/>
    <p:sldId id="280" r:id="rId8"/>
    <p:sldId id="279" r:id="rId9"/>
    <p:sldId id="278" r:id="rId10"/>
    <p:sldId id="277" r:id="rId11"/>
    <p:sldId id="276" r:id="rId12"/>
    <p:sldId id="275" r:id="rId13"/>
    <p:sldId id="274" r:id="rId14"/>
    <p:sldId id="273" r:id="rId15"/>
    <p:sldId id="272" r:id="rId16"/>
    <p:sldId id="271" r:id="rId17"/>
    <p:sldId id="270" r:id="rId18"/>
    <p:sldId id="269" r:id="rId19"/>
    <p:sldId id="268" r:id="rId20"/>
    <p:sldId id="267" r:id="rId21"/>
    <p:sldId id="266" r:id="rId22"/>
    <p:sldId id="265" r:id="rId23"/>
    <p:sldId id="264" r:id="rId24"/>
    <p:sldId id="263" r:id="rId25"/>
    <p:sldId id="262" r:id="rId26"/>
    <p:sldId id="261" r:id="rId27"/>
    <p:sldId id="289" r:id="rId28"/>
    <p:sldId id="288" r:id="rId29"/>
    <p:sldId id="287" r:id="rId30"/>
    <p:sldId id="286" r:id="rId31"/>
    <p:sldId id="285" r:id="rId32"/>
    <p:sldId id="284" r:id="rId33"/>
    <p:sldId id="293" r:id="rId34"/>
    <p:sldId id="292" r:id="rId35"/>
    <p:sldId id="291" r:id="rId36"/>
    <p:sldId id="290" r:id="rId37"/>
    <p:sldId id="294" r:id="rId38"/>
    <p:sldId id="298" r:id="rId39"/>
    <p:sldId id="297" r:id="rId40"/>
    <p:sldId id="296" r:id="rId41"/>
    <p:sldId id="299" r:id="rId42"/>
    <p:sldId id="305" r:id="rId43"/>
    <p:sldId id="304" r:id="rId44"/>
    <p:sldId id="303" r:id="rId45"/>
    <p:sldId id="302" r:id="rId46"/>
    <p:sldId id="301" r:id="rId47"/>
    <p:sldId id="310" r:id="rId48"/>
    <p:sldId id="309" r:id="rId49"/>
    <p:sldId id="308" r:id="rId50"/>
    <p:sldId id="307" r:id="rId51"/>
    <p:sldId id="306" r:id="rId52"/>
    <p:sldId id="311" r:id="rId5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692C917-2277-4C90-ADD5-D8F75ADCE3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043D32D-DAB4-424F-9DFA-268EA7DBCF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DA1BB3A-C3E2-4FB2-8FFD-4791A1DFC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95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7D651594-EA6E-4040-95F5-75C04A807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46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E83F3F4F-11A1-42AC-AF9B-2BB56892C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48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2F8F897-3A01-4A3E-A04B-E5484B0C5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21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EDF0250-E77D-4AD2-902C-D152075DEF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04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5DA429BB-1EA0-4A9A-AC93-8F181F795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99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76F7D41B-D328-4D98-B9A3-108B35191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88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A3DAC96-FB81-4E0A-9B9F-C4057EDFA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92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10A3937-FF45-42AC-9A08-E5EA5BC8EF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3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1CBD1740-731C-4838-983F-78F6E976B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1ADB2665-3A2B-4A7F-8C75-728872973C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98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imeline&#10;&#10;Description automatically generated">
            <a:extLst>
              <a:ext uri="{FF2B5EF4-FFF2-40B4-BE49-F238E27FC236}">
                <a16:creationId xmlns:a16="http://schemas.microsoft.com/office/drawing/2014/main" id="{FCABC4EF-FEF5-4BF9-B9DA-B477F62ED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03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imeline&#10;&#10;Description automatically generated">
            <a:extLst>
              <a:ext uri="{FF2B5EF4-FFF2-40B4-BE49-F238E27FC236}">
                <a16:creationId xmlns:a16="http://schemas.microsoft.com/office/drawing/2014/main" id="{6AA399F3-DC76-4686-ABEC-4C74794208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3495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D555D2B-CBA4-4FC5-B449-57B4140AB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387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2E15D45-A5C0-47B3-BD7F-AB45B2260F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64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BD00F7D2-3094-416D-B428-ABE4B5F12D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491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8F3229D-F619-496C-A5FD-DB29FCB847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903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196DDAEA-6783-47E3-A198-D5615C1EE6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2750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3F0436F4-DE71-44C5-B9C6-298A372AC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2974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6BAB267E-9AEE-4FB9-821B-7933CE704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583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bble chart&#10;&#10;Description automatically generated">
            <a:extLst>
              <a:ext uri="{FF2B5EF4-FFF2-40B4-BE49-F238E27FC236}">
                <a16:creationId xmlns:a16="http://schemas.microsoft.com/office/drawing/2014/main" id="{8790138A-B36E-4785-A916-5AD077FF8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imeline&#10;&#10;Description automatically generated">
            <a:extLst>
              <a:ext uri="{FF2B5EF4-FFF2-40B4-BE49-F238E27FC236}">
                <a16:creationId xmlns:a16="http://schemas.microsoft.com/office/drawing/2014/main" id="{5D76B60D-E018-419D-B710-C535113CEB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6918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A35B83B-0BB4-4113-A1D3-3342BF0ED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3258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17373DC4-ED03-40D9-98C8-A291EA4414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680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58AB227B-C62D-4BA1-B5AC-22568DB45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266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63C1342-39D6-461E-B7F8-1830E2162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6254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8972287E-882E-4234-A207-800933680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775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F9BB5CB-A164-4151-86DD-4E2AB604E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219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bble chart&#10;&#10;Description automatically generated">
            <a:extLst>
              <a:ext uri="{FF2B5EF4-FFF2-40B4-BE49-F238E27FC236}">
                <a16:creationId xmlns:a16="http://schemas.microsoft.com/office/drawing/2014/main" id="{4576C0FA-B044-416F-8144-9B0375555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8950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B2C4CD7F-1298-4E68-92D1-1BCD2975C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8948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35E9FED-5A4E-42EE-9872-6FF73E6F0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220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imeline&#10;&#10;Description automatically generated">
            <a:extLst>
              <a:ext uri="{FF2B5EF4-FFF2-40B4-BE49-F238E27FC236}">
                <a16:creationId xmlns:a16="http://schemas.microsoft.com/office/drawing/2014/main" id="{52371D31-EFBD-4121-8C6E-CE22F2CE22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8F386E7-713A-4D80-84DC-2F0FB722D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8819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pplication, table&#10;&#10;Description automatically generated with medium confidence">
            <a:extLst>
              <a:ext uri="{FF2B5EF4-FFF2-40B4-BE49-F238E27FC236}">
                <a16:creationId xmlns:a16="http://schemas.microsoft.com/office/drawing/2014/main" id="{3776A51E-A6E7-43B4-A03F-69A83D71D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0943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C61FED4-7F61-429D-9451-646B28D5E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888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table&#10;&#10;Description automatically generated">
            <a:extLst>
              <a:ext uri="{FF2B5EF4-FFF2-40B4-BE49-F238E27FC236}">
                <a16:creationId xmlns:a16="http://schemas.microsoft.com/office/drawing/2014/main" id="{D4ACCE8F-E57D-49D5-806D-115F4FD50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1823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54F1849-9A19-4EFC-A00E-A0920FA71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5796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DBBC8113-6F16-4832-9893-00C1E482F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830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0F515E7-228D-4157-88B6-E4BA926C0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7847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, table&#10;&#10;Description automatically generated">
            <a:extLst>
              <a:ext uri="{FF2B5EF4-FFF2-40B4-BE49-F238E27FC236}">
                <a16:creationId xmlns:a16="http://schemas.microsoft.com/office/drawing/2014/main" id="{AE3B5BE8-7695-4F90-8F04-E9BE613C04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9475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6344840D-D2FE-4D0C-A6D2-D06BFE3FE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4545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bble chart&#10;&#10;Description automatically generated">
            <a:extLst>
              <a:ext uri="{FF2B5EF4-FFF2-40B4-BE49-F238E27FC236}">
                <a16:creationId xmlns:a16="http://schemas.microsoft.com/office/drawing/2014/main" id="{FF82746B-A309-4335-B088-7DC231CCE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121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A4738454-E414-418F-9170-8D69EDB3F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C24FA53-8186-4D47-9BE8-7E106E4F7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81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D6BDED02-DE9C-4E8C-90E6-EDDD305FC5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5626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9440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D7E8AB5D-742E-40E5-9C4D-2BFE924046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E1AACB72-E8AD-4D0A-BD4D-D59C55375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976D3EAA-5575-4C7C-9184-9B754B0DA6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45BDBA2-D628-421A-833A-168AA46C3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</TotalTime>
  <Words>0</Words>
  <Application>Microsoft Office PowerPoint</Application>
  <PresentationFormat>On-screen Show (4:3)</PresentationFormat>
  <Paragraphs>0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15</cp:revision>
  <dcterms:created xsi:type="dcterms:W3CDTF">2018-10-08T04:36:52Z</dcterms:created>
  <dcterms:modified xsi:type="dcterms:W3CDTF">2023-02-18T00:39:29Z</dcterms:modified>
</cp:coreProperties>
</file>