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83" r:id="rId5"/>
    <p:sldId id="282" r:id="rId6"/>
    <p:sldId id="281" r:id="rId7"/>
    <p:sldId id="280" r:id="rId8"/>
    <p:sldId id="279" r:id="rId9"/>
    <p:sldId id="278" r:id="rId10"/>
    <p:sldId id="277" r:id="rId11"/>
    <p:sldId id="276" r:id="rId12"/>
    <p:sldId id="292" r:id="rId13"/>
    <p:sldId id="275" r:id="rId14"/>
    <p:sldId id="274" r:id="rId15"/>
    <p:sldId id="273" r:id="rId16"/>
    <p:sldId id="272" r:id="rId17"/>
    <p:sldId id="271" r:id="rId18"/>
    <p:sldId id="270" r:id="rId19"/>
    <p:sldId id="269" r:id="rId20"/>
    <p:sldId id="268" r:id="rId21"/>
    <p:sldId id="267" r:id="rId22"/>
    <p:sldId id="266" r:id="rId23"/>
    <p:sldId id="265" r:id="rId24"/>
    <p:sldId id="264" r:id="rId25"/>
    <p:sldId id="263" r:id="rId26"/>
    <p:sldId id="262" r:id="rId27"/>
    <p:sldId id="261" r:id="rId28"/>
    <p:sldId id="289" r:id="rId29"/>
    <p:sldId id="288" r:id="rId30"/>
    <p:sldId id="287" r:id="rId31"/>
    <p:sldId id="286" r:id="rId32"/>
    <p:sldId id="285" r:id="rId33"/>
    <p:sldId id="284" r:id="rId34"/>
    <p:sldId id="293" r:id="rId35"/>
    <p:sldId id="291" r:id="rId36"/>
    <p:sldId id="290" r:id="rId37"/>
    <p:sldId id="294" r:id="rId38"/>
    <p:sldId id="298" r:id="rId39"/>
    <p:sldId id="299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9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62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66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47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148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8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6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3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1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9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788D7-C3FF-4098-A017-8296B5D6335F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19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788D7-C3FF-4098-A017-8296B5D6335F}" type="datetimeFigureOut">
              <a:rPr lang="en-US" smtClean="0"/>
              <a:t>8/23/2022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4CD-B9FE-4D1B-8DAA-25A2675EC5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2201867-99F5-4D5C-BEFF-69BFE6C8D3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20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3E3AB2C1-0C21-4595-8544-DF3144AFCB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045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bubble chart&#10;&#10;Description automatically generated">
            <a:extLst>
              <a:ext uri="{FF2B5EF4-FFF2-40B4-BE49-F238E27FC236}">
                <a16:creationId xmlns:a16="http://schemas.microsoft.com/office/drawing/2014/main" id="{2A39BA43-650F-4C9D-9414-D220E4774D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295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1DF667C3-73F1-4D1C-A15B-9F5BC4E789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625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C7F0CA3B-CE41-4804-BE47-823A5F4E1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46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FA24F758-6D31-47BD-9004-FF9D51FA6C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648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11C0B26-30C6-4FEE-AF70-EF007DD9F3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721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4AA4427-A6B4-4A8B-8106-7AD846D5B5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304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DF1CF120-52E1-4ACD-9611-07778A8168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99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2A94AFD-361D-4135-A538-532E25ECB4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2881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796AD1AD-9E24-44DE-8CFC-5CFB859DE0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92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87512D6C-DD18-4576-B58F-05E1F8A3B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972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69C12819-E71C-42BA-8264-0E5D41D41F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339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ap&#10;&#10;Description automatically generated">
            <a:extLst>
              <a:ext uri="{FF2B5EF4-FFF2-40B4-BE49-F238E27FC236}">
                <a16:creationId xmlns:a16="http://schemas.microsoft.com/office/drawing/2014/main" id="{250492BB-9346-49CC-9617-248522D8A3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983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, schematic&#10;&#10;Description automatically generated">
            <a:extLst>
              <a:ext uri="{FF2B5EF4-FFF2-40B4-BE49-F238E27FC236}">
                <a16:creationId xmlns:a16="http://schemas.microsoft.com/office/drawing/2014/main" id="{6EC74D8F-4E36-41AE-9FC9-2BB7F5D8B4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803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179B0B0F-47AE-41C0-ACFE-A84C11755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3495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6813DA08-0AEE-443C-81FB-D3B72E3A1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387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63BBEB28-0412-49DF-A921-23F3FB277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2647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radar chart&#10;&#10;Description automatically generated">
            <a:extLst>
              <a:ext uri="{FF2B5EF4-FFF2-40B4-BE49-F238E27FC236}">
                <a16:creationId xmlns:a16="http://schemas.microsoft.com/office/drawing/2014/main" id="{8B2DCED0-1A5F-4D01-89AE-48A37CEB03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1491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1D7E880-001D-4373-BA8D-8A019209B5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3903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low confidence">
            <a:extLst>
              <a:ext uri="{FF2B5EF4-FFF2-40B4-BE49-F238E27FC236}">
                <a16:creationId xmlns:a16="http://schemas.microsoft.com/office/drawing/2014/main" id="{38710831-EB9A-408F-B654-AAAACAE6D0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2750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A1CFFB96-6FC2-417F-B1EA-87B7E6BB00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297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13E76DE3-F224-4057-B371-E49F2E3F7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0792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A9AB6C76-1530-4198-B6ED-7204980B6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5839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FC8B5FBE-EEE6-4F5D-B0CA-9FA94F253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6918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 with medium confidence">
            <a:extLst>
              <a:ext uri="{FF2B5EF4-FFF2-40B4-BE49-F238E27FC236}">
                <a16:creationId xmlns:a16="http://schemas.microsoft.com/office/drawing/2014/main" id="{1D539090-E0D8-4040-86F7-B9CE8A2831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3258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90BBE148-8889-4F1D-A817-0A0CB12219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680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A532CEC9-BB1B-4009-AD5F-336425ECD0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7266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915383B4-5EFC-43B5-ABF1-68DCBA83B9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775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3679725B-5555-4CDA-9180-F41B2131C8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1219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38B38F8-53CB-4C4B-8DA3-7811F9ED6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8950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imeline&#10;&#10;Description automatically generated">
            <a:extLst>
              <a:ext uri="{FF2B5EF4-FFF2-40B4-BE49-F238E27FC236}">
                <a16:creationId xmlns:a16="http://schemas.microsoft.com/office/drawing/2014/main" id="{7FAD841E-2644-4515-85C8-907A28340E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8948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908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730D8FE4-93EF-4B12-A214-1A14B99498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54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42B44C84-A2F4-4A41-A955-0A263137F2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53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AB6C4967-D1D8-4E6F-8F5D-54DB30AC78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85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39D7F43E-FD98-492A-AE9D-E738B5C21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16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diagram&#10;&#10;Description automatically generated">
            <a:extLst>
              <a:ext uri="{FF2B5EF4-FFF2-40B4-BE49-F238E27FC236}">
                <a16:creationId xmlns:a16="http://schemas.microsoft.com/office/drawing/2014/main" id="{2A38DD6B-6AA6-4DCA-B253-66AC4978A6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635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CB683FA-F791-4025-8B69-76B307C427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37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</TotalTime>
  <Words>0</Words>
  <Application>Microsoft Office PowerPoint</Application>
  <PresentationFormat>On-screen Show (4:3)</PresentationFormat>
  <Paragraphs>0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 Campbell</dc:creator>
  <cp:lastModifiedBy>Bary W Pollack</cp:lastModifiedBy>
  <cp:revision>11</cp:revision>
  <dcterms:created xsi:type="dcterms:W3CDTF">2018-10-08T04:36:52Z</dcterms:created>
  <dcterms:modified xsi:type="dcterms:W3CDTF">2022-08-23T23:27:57Z</dcterms:modified>
</cp:coreProperties>
</file>