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0FCA62D6-914C-4A01-96BF-CCAE72BF9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DBE0EF5-6692-4B3D-AC63-8808AAAC1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C944790-B851-4AAA-BF5D-A22B5EE4A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EF1EA44-F177-4936-A892-4E7F1DC3C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5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0DB21D2-37AA-44DC-A131-A9EA88F63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23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C11D718C-227D-4735-8324-578DC1C06E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4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FC70D0F-126E-45AA-9F6A-72BA83A14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469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23073CDD-232E-4F1D-BBAD-CC4CA871B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00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671B3CCD-95CC-4A62-993E-41C58A7A4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195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A632A9-94FB-4A4F-8863-7B3F57FD0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09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5D01ED0B-8D59-4AD3-9FC0-9D720051C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693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986755F-1CA0-44E3-9B0E-6182916FE8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0ECAF4D-8F12-40E2-907F-6B09F3672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529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675F0E20-91EF-441E-8A83-AC84D18E1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49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engineering drawing&#10;&#10;Description automatically generated">
            <a:extLst>
              <a:ext uri="{FF2B5EF4-FFF2-40B4-BE49-F238E27FC236}">
                <a16:creationId xmlns:a16="http://schemas.microsoft.com/office/drawing/2014/main" id="{FF13B1E6-9A04-465F-8EE2-E56CEE0E9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54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81EEB4C-6E6C-4DFA-AE3D-C1E97B4E1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30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05A597B-D675-4367-901D-0705189A1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47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F2CAA4B-DE7A-4F59-823F-7C1362DE31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6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90161B0-CFA0-4E3F-82AC-DADC878C8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82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B900370-C29A-4DFA-890D-67B680B3E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995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19D9FD5-F9B7-405D-B524-FF0A59D350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822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6598FE9D-37CA-454A-82FA-9BCD615E9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47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0735AA4-CD69-41D7-8E49-539441C03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E2DB146-ECF3-4B9C-9231-4F38C0269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318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DF297092-2D38-4665-88FC-69EAF865A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220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B7320D93-E3C3-4640-8D7E-A92CFAE63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1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AF8EB490-1234-4194-A322-A1EDE612B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5944249-5160-4492-8F99-1ED3FA9E4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82470994-2B94-4E9A-883E-EEF396EDA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75BD28AA-5F00-490B-B685-488B250B3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B26E85FE-F99A-4D36-A7E5-3762264C8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1DF43C0-0D0A-4299-8606-F67921BAA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</TotalTime>
  <Words>0</Words>
  <Application>Microsoft Office PowerPoint</Application>
  <PresentationFormat>On-screen Show (4:3)</PresentationFormat>
  <Paragraphs>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13</cp:revision>
  <dcterms:created xsi:type="dcterms:W3CDTF">2018-10-08T04:36:52Z</dcterms:created>
  <dcterms:modified xsi:type="dcterms:W3CDTF">2025-08-27T20:53:10Z</dcterms:modified>
</cp:coreProperties>
</file>