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7" r:id="rId3"/>
    <p:sldId id="283" r:id="rId4"/>
    <p:sldId id="282" r:id="rId5"/>
    <p:sldId id="281" r:id="rId6"/>
    <p:sldId id="280" r:id="rId7"/>
    <p:sldId id="279" r:id="rId8"/>
    <p:sldId id="278" r:id="rId9"/>
    <p:sldId id="277" r:id="rId10"/>
    <p:sldId id="276" r:id="rId11"/>
    <p:sldId id="275" r:id="rId12"/>
    <p:sldId id="274" r:id="rId13"/>
    <p:sldId id="273" r:id="rId14"/>
    <p:sldId id="272" r:id="rId15"/>
    <p:sldId id="271" r:id="rId16"/>
    <p:sldId id="270" r:id="rId17"/>
    <p:sldId id="269" r:id="rId18"/>
    <p:sldId id="268" r:id="rId19"/>
    <p:sldId id="267" r:id="rId20"/>
    <p:sldId id="266" r:id="rId21"/>
    <p:sldId id="265" r:id="rId22"/>
    <p:sldId id="264" r:id="rId23"/>
    <p:sldId id="263" r:id="rId24"/>
    <p:sldId id="284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9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66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47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48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8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3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1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9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1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788D7-C3FF-4098-A017-8296B5D6335F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0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E7D224-52EE-4389-969D-C9C7E3D82D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72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D0FBC9-9E89-438E-A4A5-055FCA90D5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95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BA0E39-EFF8-4414-8AD5-889D095D77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646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16CB755A-10A7-4533-A7AA-0B55951135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648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0493E9AB-F280-465C-806C-0C7BFE15D5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721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B616C9C5-9BED-4584-B6F5-9AEEFF3E53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304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564B20C3-D860-416D-98FD-7D4A9B6901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299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C0E1A60E-2E7B-403A-83A0-5A7D3DE2EB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2881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0F916ED7-D3B8-47FD-9516-23229B033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5926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A3BBBEC0-19B1-473E-A1A5-BF3F3E00B7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339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9BE0A031-DFB5-4F14-9735-57E7031102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98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B4790B-4087-4A49-B1AC-7780CE1017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79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9119F487-3A50-4986-B648-A9E70F246F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8036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E0A194F5-257F-423B-8468-81303B2AC8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3495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78DD4C85-6A90-425E-9B96-339B702057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3387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18376A09-886E-4620-8482-B0C3C40C25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2647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photo&#10;&#10;Description automatically generated">
            <a:extLst>
              <a:ext uri="{FF2B5EF4-FFF2-40B4-BE49-F238E27FC236}">
                <a16:creationId xmlns:a16="http://schemas.microsoft.com/office/drawing/2014/main" id="{F7D622DC-53A4-4BCF-9249-BFD6CF9CD2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45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5F1B56-7F78-46A6-9613-D9506C440C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54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CD18B1-B3D9-48B3-87A0-6E1B06BDB1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53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758F9B-0DC2-4C5E-8EA2-E9E866D322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858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DA318F-4888-4275-9681-2A0CD339A0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16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18652C-2CEA-4EE0-A917-076B5A0BA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35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EBC0E3-E23E-4621-8142-20A773EFF1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37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9EA182-236E-4C6E-960D-8344FEF0AC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454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</TotalTime>
  <Words>0</Words>
  <Application>Microsoft Office PowerPoint</Application>
  <PresentationFormat>On-screen Show (4:3)</PresentationFormat>
  <Paragraphs>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 Campbell</dc:creator>
  <cp:lastModifiedBy>Bary W Pollack</cp:lastModifiedBy>
  <cp:revision>10</cp:revision>
  <dcterms:created xsi:type="dcterms:W3CDTF">2018-10-08T04:36:52Z</dcterms:created>
  <dcterms:modified xsi:type="dcterms:W3CDTF">2022-08-30T08:19:49Z</dcterms:modified>
</cp:coreProperties>
</file>