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34" r:id="rId3"/>
    <p:sldId id="333" r:id="rId4"/>
    <p:sldId id="259" r:id="rId5"/>
    <p:sldId id="257" r:id="rId6"/>
    <p:sldId id="283" r:id="rId7"/>
    <p:sldId id="282" r:id="rId8"/>
    <p:sldId id="281" r:id="rId9"/>
    <p:sldId id="280" r:id="rId10"/>
    <p:sldId id="279" r:id="rId11"/>
    <p:sldId id="278" r:id="rId12"/>
    <p:sldId id="277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301" r:id="rId31"/>
    <p:sldId id="302" r:id="rId32"/>
    <p:sldId id="303" r:id="rId33"/>
    <p:sldId id="304" r:id="rId34"/>
    <p:sldId id="305" r:id="rId35"/>
    <p:sldId id="306" r:id="rId36"/>
    <p:sldId id="307" r:id="rId37"/>
    <p:sldId id="308" r:id="rId38"/>
    <p:sldId id="309" r:id="rId39"/>
    <p:sldId id="310" r:id="rId40"/>
    <p:sldId id="311" r:id="rId41"/>
    <p:sldId id="312" r:id="rId42"/>
    <p:sldId id="313" r:id="rId43"/>
    <p:sldId id="314" r:id="rId44"/>
    <p:sldId id="315" r:id="rId45"/>
    <p:sldId id="316" r:id="rId46"/>
    <p:sldId id="317" r:id="rId47"/>
    <p:sldId id="318" r:id="rId48"/>
    <p:sldId id="319" r:id="rId49"/>
    <p:sldId id="320" r:id="rId50"/>
    <p:sldId id="321" r:id="rId51"/>
    <p:sldId id="322" r:id="rId52"/>
    <p:sldId id="323" r:id="rId53"/>
    <p:sldId id="330" r:id="rId54"/>
    <p:sldId id="329" r:id="rId55"/>
    <p:sldId id="328" r:id="rId56"/>
    <p:sldId id="327" r:id="rId57"/>
    <p:sldId id="326" r:id="rId58"/>
    <p:sldId id="325" r:id="rId59"/>
    <p:sldId id="324" r:id="rId60"/>
    <p:sldId id="332" r:id="rId61"/>
    <p:sldId id="331" r:id="rId62"/>
    <p:sldId id="339" r:id="rId63"/>
    <p:sldId id="338" r:id="rId64"/>
    <p:sldId id="337" r:id="rId65"/>
    <p:sldId id="336" r:id="rId66"/>
    <p:sldId id="335" r:id="rId67"/>
    <p:sldId id="343" r:id="rId68"/>
    <p:sldId id="342" r:id="rId69"/>
    <p:sldId id="341" r:id="rId70"/>
    <p:sldId id="340" r:id="rId71"/>
    <p:sldId id="345" r:id="rId72"/>
    <p:sldId id="344" r:id="rId73"/>
    <p:sldId id="347" r:id="rId74"/>
    <p:sldId id="346" r:id="rId75"/>
    <p:sldId id="348" r:id="rId76"/>
    <p:sldId id="349" r:id="rId77"/>
    <p:sldId id="350" r:id="rId7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9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4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3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1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88D7-C3FF-4098-A017-8296B5D6335F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A013E9F0-B4F4-4C52-9EBA-53DCAA7052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20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E9013E1-1F57-4A68-9AA5-113D948120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5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530D6AA6-5FCF-490A-9CFE-770CFB919F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37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40BEFD73-7BE5-4E4B-8CFC-76F14BD337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45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8686ECEC-EA8F-4020-BE4D-0319763023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726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659D9C4C-8D3E-4084-94D2-3CBEB64D5C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513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42C3C8D8-340A-477E-97FC-07F42EC8DC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116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BDA04EE8-93B5-4592-96B6-83D49BCE49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9299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080A2824-3FF8-496A-A194-C600A2783E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485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 with medium confidence">
            <a:extLst>
              <a:ext uri="{FF2B5EF4-FFF2-40B4-BE49-F238E27FC236}">
                <a16:creationId xmlns:a16="http://schemas.microsoft.com/office/drawing/2014/main" id="{6F2590F2-F975-4112-869C-F07E9FE9BF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2816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B2DD96E4-3009-4C3A-8B9A-AF2015895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824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0D30F025-B60D-4F7E-8A5D-47C1FCFD8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258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62B578CA-3C82-4351-B106-92CE65A892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5768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scatter chart&#10;&#10;Description automatically generated">
            <a:extLst>
              <a:ext uri="{FF2B5EF4-FFF2-40B4-BE49-F238E27FC236}">
                <a16:creationId xmlns:a16="http://schemas.microsoft.com/office/drawing/2014/main" id="{B6C954AF-A91D-45ED-B099-064C89878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1072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ubble chart&#10;&#10;Description automatically generated">
            <a:extLst>
              <a:ext uri="{FF2B5EF4-FFF2-40B4-BE49-F238E27FC236}">
                <a16:creationId xmlns:a16="http://schemas.microsoft.com/office/drawing/2014/main" id="{EBB779B4-306A-4C85-B250-6BDEB50B99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8054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5F391360-B17A-45F5-9133-48D9C1C9A6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0875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473ACF6E-778C-4610-8CEA-CED5AF1E91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0637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01344E06-2033-4784-9BAB-37449FCF32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3853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E645EBE7-4A28-48B7-9AB4-E701FD1CA1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713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4C8C72EC-87C4-4111-AE13-AF14BF6E2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3506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CAD5A082-61CE-4DEE-8B11-D57FCDCBA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4893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0E07EDBB-64CA-41C4-849B-8F5323FA3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881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hart&#10;&#10;Description automatically generated">
            <a:extLst>
              <a:ext uri="{FF2B5EF4-FFF2-40B4-BE49-F238E27FC236}">
                <a16:creationId xmlns:a16="http://schemas.microsoft.com/office/drawing/2014/main" id="{86BE1FD0-45D7-4932-9499-019CB00C6D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169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ox and whisker chart&#10;&#10;Description automatically generated">
            <a:extLst>
              <a:ext uri="{FF2B5EF4-FFF2-40B4-BE49-F238E27FC236}">
                <a16:creationId xmlns:a16="http://schemas.microsoft.com/office/drawing/2014/main" id="{5E9E6761-EF42-4871-908E-BA77BD6CE3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0650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4FDA0939-8EC3-4586-8DC3-85A5B0108B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553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EA18FB98-8B4F-469D-8598-D2CB4EE7D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4749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0E85E24-B92B-4041-9F89-3D23E5E3B9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7733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74A7B035-AECD-42F6-92E9-6D01F4AA3A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5416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7710AA98-9979-4736-AB3B-84B42A85C0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8412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timeline&#10;&#10;Description automatically generated">
            <a:extLst>
              <a:ext uri="{FF2B5EF4-FFF2-40B4-BE49-F238E27FC236}">
                <a16:creationId xmlns:a16="http://schemas.microsoft.com/office/drawing/2014/main" id="{1F757ADA-4218-41FA-BEEF-4241E01B6B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6079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radar chart&#10;&#10;Description automatically generated">
            <a:extLst>
              <a:ext uri="{FF2B5EF4-FFF2-40B4-BE49-F238E27FC236}">
                <a16:creationId xmlns:a16="http://schemas.microsoft.com/office/drawing/2014/main" id="{E5025878-C4FC-4023-845F-822B694E7A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3954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E88EB3E4-54B1-4ACD-9DC6-560248768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442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hart&#10;&#10;Description automatically generated">
            <a:extLst>
              <a:ext uri="{FF2B5EF4-FFF2-40B4-BE49-F238E27FC236}">
                <a16:creationId xmlns:a16="http://schemas.microsoft.com/office/drawing/2014/main" id="{0BC08085-CD05-4B95-B492-2D594CF1D3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156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75DBAC83-5311-495D-A384-CB0D3AEE1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28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EFD26F23-443B-4945-95E5-DC6E2F5144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3909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diagram&#10;&#10;Description automatically generated with medium confidence">
            <a:extLst>
              <a:ext uri="{FF2B5EF4-FFF2-40B4-BE49-F238E27FC236}">
                <a16:creationId xmlns:a16="http://schemas.microsoft.com/office/drawing/2014/main" id="{C61E245B-4187-4BC0-A1B2-C290A872C4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8725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3CBF06FB-F221-4F04-A4A2-A1AFEDED38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4553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 with medium confidence">
            <a:extLst>
              <a:ext uri="{FF2B5EF4-FFF2-40B4-BE49-F238E27FC236}">
                <a16:creationId xmlns:a16="http://schemas.microsoft.com/office/drawing/2014/main" id="{EAE459CE-07E2-4E44-9F72-25D713087B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4872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6A881968-ABCF-446E-8DEE-AE1BBF4A12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4649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, engineering drawing&#10;&#10;Description automatically generated">
            <a:extLst>
              <a:ext uri="{FF2B5EF4-FFF2-40B4-BE49-F238E27FC236}">
                <a16:creationId xmlns:a16="http://schemas.microsoft.com/office/drawing/2014/main" id="{1582E602-B733-4D3C-839D-EDE1A42CB3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9167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radar chart&#10;&#10;Description automatically generated">
            <a:extLst>
              <a:ext uri="{FF2B5EF4-FFF2-40B4-BE49-F238E27FC236}">
                <a16:creationId xmlns:a16="http://schemas.microsoft.com/office/drawing/2014/main" id="{98E718DA-AAED-45AA-8336-5A9F52F278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0260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radar chart&#10;&#10;Description automatically generated">
            <a:extLst>
              <a:ext uri="{FF2B5EF4-FFF2-40B4-BE49-F238E27FC236}">
                <a16:creationId xmlns:a16="http://schemas.microsoft.com/office/drawing/2014/main" id="{083C010D-FF25-45FA-8219-FF25E13407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3463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low confidence">
            <a:extLst>
              <a:ext uri="{FF2B5EF4-FFF2-40B4-BE49-F238E27FC236}">
                <a16:creationId xmlns:a16="http://schemas.microsoft.com/office/drawing/2014/main" id="{BCF3E463-6A30-4539-8913-B163AC3345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1166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timeline&#10;&#10;Description automatically generated">
            <a:extLst>
              <a:ext uri="{FF2B5EF4-FFF2-40B4-BE49-F238E27FC236}">
                <a16:creationId xmlns:a16="http://schemas.microsoft.com/office/drawing/2014/main" id="{E17B5C3C-3BD8-47CA-9497-767FC0F58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709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8046134B-010D-4AC8-A2B2-828D17247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792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 with low confidence">
            <a:extLst>
              <a:ext uri="{FF2B5EF4-FFF2-40B4-BE49-F238E27FC236}">
                <a16:creationId xmlns:a16="http://schemas.microsoft.com/office/drawing/2014/main" id="{BDAADB40-3C33-48AE-82E4-FABED8B32E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4211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0E295D6D-49B0-4E7A-945E-D0BC70A5E5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4496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 with low confidence">
            <a:extLst>
              <a:ext uri="{FF2B5EF4-FFF2-40B4-BE49-F238E27FC236}">
                <a16:creationId xmlns:a16="http://schemas.microsoft.com/office/drawing/2014/main" id="{5D5904D9-488E-4BC7-BDA0-F66E9FA673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9461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ine chart&#10;&#10;Description automatically generated">
            <a:extLst>
              <a:ext uri="{FF2B5EF4-FFF2-40B4-BE49-F238E27FC236}">
                <a16:creationId xmlns:a16="http://schemas.microsoft.com/office/drawing/2014/main" id="{B23ED07B-6252-458C-B975-B4C8FE968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3748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4E7CD7D0-1D70-4290-BF3A-B8F2E6B73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2099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B5E69908-9715-430E-B329-71FF52B903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097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905EBEC-96C4-494A-B851-450127B280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6132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8376CB74-E33A-4D4F-94E6-010402714A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70271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7BE7C42E-8CED-404A-B405-FA2321A36B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8023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AC6936C-B80F-43F1-AB4E-4F5E755D1C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76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A79560BA-C406-42AC-8E10-526019EE08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5461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076D313-F00B-4746-A318-E4564E3F8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12693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90ED40F-51BC-458A-8604-877B12D80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90695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7CD28C7-8830-4AAF-95A5-F98AB117D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0244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, schematic&#10;&#10;Description automatically generated">
            <a:extLst>
              <a:ext uri="{FF2B5EF4-FFF2-40B4-BE49-F238E27FC236}">
                <a16:creationId xmlns:a16="http://schemas.microsoft.com/office/drawing/2014/main" id="{431C39C5-FB4D-4A23-B7BB-F59667FD28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99776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978DB949-9564-4351-A9D7-CDCC13A20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8806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ubble chart&#10;&#10;Description automatically generated">
            <a:extLst>
              <a:ext uri="{FF2B5EF4-FFF2-40B4-BE49-F238E27FC236}">
                <a16:creationId xmlns:a16="http://schemas.microsoft.com/office/drawing/2014/main" id="{83C2AA06-BD9D-462A-9C50-D01CC89743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04692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timeline&#10;&#10;Description automatically generated">
            <a:extLst>
              <a:ext uri="{FF2B5EF4-FFF2-40B4-BE49-F238E27FC236}">
                <a16:creationId xmlns:a16="http://schemas.microsoft.com/office/drawing/2014/main" id="{213995C9-8D27-4B61-9886-D19D83265B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87868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catter chart&#10;&#10;Description automatically generated">
            <a:extLst>
              <a:ext uri="{FF2B5EF4-FFF2-40B4-BE49-F238E27FC236}">
                <a16:creationId xmlns:a16="http://schemas.microsoft.com/office/drawing/2014/main" id="{A9505C96-4B8E-4E7C-9D33-7BD40056F2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63686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F1A18A0-0753-4203-B789-7334E6E06A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56961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95D69B7-8220-4C4E-A708-31F2B5EC5E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313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 with low confidence">
            <a:extLst>
              <a:ext uri="{FF2B5EF4-FFF2-40B4-BE49-F238E27FC236}">
                <a16:creationId xmlns:a16="http://schemas.microsoft.com/office/drawing/2014/main" id="{F2A19B33-73F5-4BC2-9257-67027BF34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5336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79C9A367-C7C3-4AE7-BA18-56006BFFA8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76108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174B8CF0-C053-40D7-BA84-75CBFE4711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36309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07CACDCE-9077-4B03-99F0-49C3243296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48516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imeline&#10;&#10;Description automatically generated">
            <a:extLst>
              <a:ext uri="{FF2B5EF4-FFF2-40B4-BE49-F238E27FC236}">
                <a16:creationId xmlns:a16="http://schemas.microsoft.com/office/drawing/2014/main" id="{65DC396E-F3AE-455A-9E10-4530A59C11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3552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4B90C4B5-8B27-43ED-A723-AE8D8322FC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52351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ubble chart&#10;&#10;Description automatically generated with low confidence">
            <a:extLst>
              <a:ext uri="{FF2B5EF4-FFF2-40B4-BE49-F238E27FC236}">
                <a16:creationId xmlns:a16="http://schemas.microsoft.com/office/drawing/2014/main" id="{5FF78A2E-EAA8-487F-B4BB-2441E75440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45776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472CC0B1-95BF-4F9C-8D3D-887C4F7EFB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5607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4055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59ABD553-9DC8-451A-8894-DE1A06BA3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58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radar chart&#10;&#10;Description automatically generated">
            <a:extLst>
              <a:ext uri="{FF2B5EF4-FFF2-40B4-BE49-F238E27FC236}">
                <a16:creationId xmlns:a16="http://schemas.microsoft.com/office/drawing/2014/main" id="{94C80105-7478-406B-81B7-A3FE728779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167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</TotalTime>
  <Words>0</Words>
  <Application>Microsoft Office PowerPoint</Application>
  <PresentationFormat>On-screen Show (4:3)</PresentationFormat>
  <Paragraphs>0</Paragraphs>
  <Slides>77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Campbell</dc:creator>
  <cp:lastModifiedBy>Bary W Pollack</cp:lastModifiedBy>
  <cp:revision>16</cp:revision>
  <dcterms:created xsi:type="dcterms:W3CDTF">2018-10-08T04:36:52Z</dcterms:created>
  <dcterms:modified xsi:type="dcterms:W3CDTF">2022-08-30T08:19:15Z</dcterms:modified>
</cp:coreProperties>
</file>