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83" r:id="rId4"/>
    <p:sldId id="282" r:id="rId5"/>
    <p:sldId id="281" r:id="rId6"/>
    <p:sldId id="280" r:id="rId7"/>
    <p:sldId id="279" r:id="rId8"/>
    <p:sldId id="278" r:id="rId9"/>
    <p:sldId id="277" r:id="rId10"/>
    <p:sldId id="276" r:id="rId11"/>
    <p:sldId id="275" r:id="rId12"/>
    <p:sldId id="274" r:id="rId13"/>
    <p:sldId id="273" r:id="rId14"/>
    <p:sldId id="272" r:id="rId15"/>
    <p:sldId id="271" r:id="rId16"/>
    <p:sldId id="270" r:id="rId17"/>
    <p:sldId id="269" r:id="rId18"/>
    <p:sldId id="268" r:id="rId19"/>
    <p:sldId id="267" r:id="rId20"/>
    <p:sldId id="266" r:id="rId21"/>
    <p:sldId id="265" r:id="rId22"/>
    <p:sldId id="264" r:id="rId23"/>
    <p:sldId id="26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12" r:id="rId46"/>
    <p:sldId id="307" r:id="rId47"/>
    <p:sldId id="306" r:id="rId48"/>
    <p:sldId id="305" r:id="rId49"/>
    <p:sldId id="308" r:id="rId50"/>
    <p:sldId id="309" r:id="rId51"/>
    <p:sldId id="310" r:id="rId52"/>
    <p:sldId id="311" r:id="rId53"/>
    <p:sldId id="316" r:id="rId54"/>
    <p:sldId id="315" r:id="rId55"/>
    <p:sldId id="314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81019CA9-EF80-403D-B46C-D7898B672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E9654EFC-0975-427C-9904-2BF9CF185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0D98759-E794-4016-AE17-68490BB6C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7F9FFD8-7293-47D7-BBC6-E44AB7214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345968DB-B15D-4693-9ACF-36EE1C618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BBC1D44-409F-455A-BA0D-FD098B6D2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1C3C486-D84A-4DEA-9C2F-AC2EF0ADB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75C963CA-9D8F-434B-8D69-1E9585A05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E5D5D1A-3E1F-4CE0-BDC0-4EBA9D516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2C11D6B-64CA-49F8-964D-76DD9B3E8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3EF30B7-3DCE-41A2-9036-B8B84CE25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0CBC1459-CF67-45DA-A801-CD7D4CC3D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29BFB22-9B56-4EB3-AC41-CF4A77851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19EB173D-6767-4DCF-95AD-F855E1D66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F5CEA80-D2D6-4814-A0F1-D0028C487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7BD962-E334-4E4B-B52E-CCB5EE3AA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9680087-CD90-417E-A8F3-B95B95B0F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5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90D7AAC-35D5-48B4-9E0E-31DAE7061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1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C4DDFCC-DFED-470F-BB15-4FE3281E9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00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A990816-230E-499D-BD00-E58101E46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43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D233417-8E6E-42DC-8C87-05AC1E255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8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4C0B869-4D1D-4F78-A62D-674C05B80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13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CCF0E998-BC51-4903-83AC-8C57AE191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AAB981-ADC9-46FD-8E53-63FC910B5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24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61363C1-6C86-4C61-9175-6601B068F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88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8FA5146-E869-4843-89E6-558C28D8E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569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8DC3205-FC57-46C9-A3C2-336526B7B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43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BF97F38-76BD-4465-B0D4-8CE987280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22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60BEA7B-B773-481F-8EA6-CC8851F8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839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BD96E85-EEE7-44BF-8058-CC01446DA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49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C57AA35-71E3-4B13-AFC9-26AC9A233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133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74B95D-8221-4CA3-85CD-C1AB5E5EE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547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5FEFDFF-78EA-4FB7-8687-7969B258B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01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462D630B-59A3-4D42-BA04-92DC3F743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07FEDF8-E571-4A3A-B5AA-AE8C8B45D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96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AF97CD4-7C37-4931-9582-0171E3D07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666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FF1DF8F-92F1-4968-9D17-A49027A48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91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DB972A-8625-464E-B218-D9A08097A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795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A5F813-CA1F-4308-8453-9B460A760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218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B1997BA-C98C-4F12-9B4A-F4445699D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311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3DB09CD-B6CD-43F8-B8E0-0F7AC91A6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445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E714BF-18CE-4D09-93F9-233CBAFA6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06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82481191-AADA-4D9A-8941-499AA5A0A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988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760FF38-4C97-4664-8D4C-EEAD4162C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20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68C99BD-CDAF-4C9D-828D-F67FA2891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08CEC1B-BFAE-4706-BC74-ECB591B66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627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786571A-5898-4784-9DA6-E0CC87894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002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8F2AFCE9-BB96-4C08-A2DA-7528542AA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388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text&#10;&#10;Description automatically generated">
            <a:extLst>
              <a:ext uri="{FF2B5EF4-FFF2-40B4-BE49-F238E27FC236}">
                <a16:creationId xmlns:a16="http://schemas.microsoft.com/office/drawing/2014/main" id="{6293E6CB-6B91-4EF4-99C5-A4C7CB082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0466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CB176663-B930-4D90-92A5-5B4F67746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31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hoto&#10;&#10;Description automatically generated">
            <a:extLst>
              <a:ext uri="{FF2B5EF4-FFF2-40B4-BE49-F238E27FC236}">
                <a16:creationId xmlns:a16="http://schemas.microsoft.com/office/drawing/2014/main" id="{262B5F9B-268A-4DF4-A756-6A15302BC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91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07BEA5-FA3B-4988-8257-23A4B09AE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3DF553CB-C393-4CA9-9D44-F2E96BCCA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2E18D5-FE2A-445A-A612-075FACE02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A35DFB-F13D-44A5-8910-FC1540E7A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0</Words>
  <Application>Microsoft Office PowerPoint</Application>
  <PresentationFormat>On-screen Show (4:3)</PresentationFormat>
  <Paragraphs>0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12</cp:revision>
  <dcterms:created xsi:type="dcterms:W3CDTF">2018-10-08T04:36:52Z</dcterms:created>
  <dcterms:modified xsi:type="dcterms:W3CDTF">2022-09-02T01:36:19Z</dcterms:modified>
</cp:coreProperties>
</file>